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diagrams/layout2.xml" ContentType="application/vnd.openxmlformats-officedocument.drawingml.diagramLayout+xml"/>
  <Override PartName="/ppt/diagrams/data5.xml" ContentType="application/vnd.openxmlformats-officedocument.drawingml.diagramData+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Lst>
  <p:notesMasterIdLst>
    <p:notesMasterId r:id="rId62"/>
  </p:notesMasterIdLst>
  <p:handoutMasterIdLst>
    <p:handoutMasterId r:id="rId63"/>
  </p:handoutMasterIdLst>
  <p:sldIdLst>
    <p:sldId id="256" r:id="rId2"/>
    <p:sldId id="435" r:id="rId3"/>
    <p:sldId id="353" r:id="rId4"/>
    <p:sldId id="360" r:id="rId5"/>
    <p:sldId id="440" r:id="rId6"/>
    <p:sldId id="441" r:id="rId7"/>
    <p:sldId id="429" r:id="rId8"/>
    <p:sldId id="442" r:id="rId9"/>
    <p:sldId id="355" r:id="rId10"/>
    <p:sldId id="431" r:id="rId11"/>
    <p:sldId id="370" r:id="rId12"/>
    <p:sldId id="356" r:id="rId13"/>
    <p:sldId id="364" r:id="rId14"/>
    <p:sldId id="367" r:id="rId15"/>
    <p:sldId id="368" r:id="rId16"/>
    <p:sldId id="374" r:id="rId17"/>
    <p:sldId id="365" r:id="rId18"/>
    <p:sldId id="371" r:id="rId19"/>
    <p:sldId id="372" r:id="rId20"/>
    <p:sldId id="376" r:id="rId21"/>
    <p:sldId id="375" r:id="rId22"/>
    <p:sldId id="305" r:id="rId23"/>
    <p:sldId id="280" r:id="rId24"/>
    <p:sldId id="460" r:id="rId25"/>
    <p:sldId id="439" r:id="rId26"/>
    <p:sldId id="269" r:id="rId27"/>
    <p:sldId id="443" r:id="rId28"/>
    <p:sldId id="313" r:id="rId29"/>
    <p:sldId id="381" r:id="rId30"/>
    <p:sldId id="382" r:id="rId31"/>
    <p:sldId id="348" r:id="rId32"/>
    <p:sldId id="397" r:id="rId33"/>
    <p:sldId id="398" r:id="rId34"/>
    <p:sldId id="399" r:id="rId35"/>
    <p:sldId id="352" r:id="rId36"/>
    <p:sldId id="383" r:id="rId37"/>
    <p:sldId id="384" r:id="rId38"/>
    <p:sldId id="385" r:id="rId39"/>
    <p:sldId id="386" r:id="rId40"/>
    <p:sldId id="388" r:id="rId41"/>
    <p:sldId id="402" r:id="rId42"/>
    <p:sldId id="401" r:id="rId43"/>
    <p:sldId id="389" r:id="rId44"/>
    <p:sldId id="390" r:id="rId45"/>
    <p:sldId id="391" r:id="rId46"/>
    <p:sldId id="392" r:id="rId47"/>
    <p:sldId id="393" r:id="rId48"/>
    <p:sldId id="394" r:id="rId49"/>
    <p:sldId id="395" r:id="rId50"/>
    <p:sldId id="396" r:id="rId51"/>
    <p:sldId id="403" r:id="rId52"/>
    <p:sldId id="404" r:id="rId53"/>
    <p:sldId id="405" r:id="rId54"/>
    <p:sldId id="406" r:id="rId55"/>
    <p:sldId id="407" r:id="rId56"/>
    <p:sldId id="408" r:id="rId57"/>
    <p:sldId id="428" r:id="rId58"/>
    <p:sldId id="459" r:id="rId59"/>
    <p:sldId id="457" r:id="rId60"/>
    <p:sldId id="458" r:id="rId61"/>
  </p:sldIdLst>
  <p:sldSz cx="9144000" cy="6858000" type="screen4x3"/>
  <p:notesSz cx="6858000" cy="9144000"/>
  <p:custShowLst>
    <p:custShow name="自定义放映 1" id="0">
      <p:sldLst>
        <p:sld r:id="rId2"/>
        <p:sld r:id="rId3"/>
        <p:sld r:id="rId4"/>
        <p:sld r:id="rId5"/>
        <p:sld r:id="rId3"/>
        <p:sld r:id="rId8"/>
        <p:sld r:id="rId3"/>
        <p:sld r:id="rId10"/>
        <p:sld r:id="rId11"/>
        <p:sld r:id="rId12"/>
        <p:sld r:id="rId13"/>
        <p:sld r:id="rId14"/>
        <p:sld r:id="rId15"/>
        <p:sld r:id="rId16"/>
        <p:sld r:id="rId17"/>
        <p:sld r:id="rId18"/>
        <p:sld r:id="rId19"/>
        <p:sld r:id="rId20"/>
        <p:sld r:id="rId21"/>
        <p:sld r:id="rId22"/>
        <p:sld r:id="rId23"/>
        <p:sld r:id="rId24"/>
        <p:sld r:id="rId26"/>
        <p:sld r:id="rId27"/>
        <p:sld r:id="rId3"/>
        <p:sld r:id="rId29"/>
        <p:sld r:id="rId30"/>
        <p:sld r:id="rId31"/>
        <p:sld r:id="rId32"/>
        <p:sld r:id="rId33"/>
        <p:sld r:id="rId34"/>
        <p:sld r:id="rId35"/>
        <p:sld r:id="rId36"/>
        <p:sld r:id="rId37"/>
        <p:sld r:id="rId38"/>
        <p:sld r:id="rId39"/>
        <p:sld r:id="rId40"/>
        <p:sld r:id="rId41"/>
        <p:sld r:id="rId42"/>
        <p:sld r:id="rId43"/>
        <p:sld r:id="rId44"/>
        <p:sld r:id="rId45"/>
        <p:sld r:id="rId46"/>
        <p:sld r:id="rId47"/>
        <p:sld r:id="rId48"/>
        <p:sld r:id="rId49"/>
        <p:sld r:id="rId50"/>
        <p:sld r:id="rId51"/>
        <p:sld r:id="rId52"/>
        <p:sld r:id="rId53"/>
        <p:sld r:id="rId54"/>
        <p:sld r:id="rId55"/>
        <p:sld r:id="rId56"/>
        <p:sld r:id="rId57"/>
        <p:sld r:id="rId58"/>
        <p:sld r:id="rId3"/>
        <p:sld r:id="rId3"/>
      </p:sldLst>
    </p:custShow>
  </p:custShowLst>
  <p:defaultTextStyle>
    <a:defPPr>
      <a:defRPr lang="en-US"/>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clrMru>
    <a:srgbClr val="00CC66"/>
    <a:srgbClr val="FFFF66"/>
    <a:srgbClr val="FFCC00"/>
    <a:srgbClr val="00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702" autoAdjust="0"/>
    <p:restoredTop sz="97561" autoAdjust="0"/>
  </p:normalViewPr>
  <p:slideViewPr>
    <p:cSldViewPr>
      <p:cViewPr>
        <p:scale>
          <a:sx n="100" d="100"/>
          <a:sy n="100" d="100"/>
        </p:scale>
        <p:origin x="-78" y="654"/>
      </p:cViewPr>
      <p:guideLst>
        <p:guide orient="horz" pos="2160"/>
        <p:guide pos="2880"/>
      </p:guideLst>
    </p:cSldViewPr>
  </p:slideViewPr>
  <p:outlineViewPr>
    <p:cViewPr>
      <p:scale>
        <a:sx n="33" d="100"/>
        <a:sy n="33" d="100"/>
      </p:scale>
      <p:origin x="60" y="20580"/>
    </p:cViewPr>
  </p:outlineViewPr>
  <p:notesTextViewPr>
    <p:cViewPr>
      <p:scale>
        <a:sx n="1" d="1"/>
        <a:sy n="1" d="1"/>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EE6C21-E599-4B3B-B0D7-5EA28C25BB03}"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endParaRPr lang="zh-CN" altLang="en-US"/>
        </a:p>
      </dgm:t>
    </dgm:pt>
    <dgm:pt modelId="{C8204114-0D5D-44E3-ACE9-895CF5681BDB}">
      <dgm:prSet phldrT="[文本]" custT="1"/>
      <dgm:spPr/>
      <dgm:t>
        <a:bodyPr/>
        <a:lstStyle/>
        <a:p>
          <a:r>
            <a:rPr lang="zh-CN" altLang="en-US" sz="2400" b="0" cap="none" spc="0" dirty="0" smtClean="0">
              <a:ln w="0"/>
              <a:solidFill>
                <a:schemeClr val="tx1"/>
              </a:solidFill>
              <a:effectLst>
                <a:outerShdw blurRad="38100" dist="19050" dir="2700000" algn="tl" rotWithShape="0">
                  <a:schemeClr val="dk1">
                    <a:alpha val="40000"/>
                  </a:schemeClr>
                </a:outerShdw>
              </a:effectLst>
            </a:rPr>
            <a:t>工程造价</a:t>
          </a:r>
          <a:endParaRPr lang="zh-CN" altLang="en-US" sz="2400" b="0" cap="none" spc="0" dirty="0">
            <a:ln w="0"/>
            <a:solidFill>
              <a:schemeClr val="tx1"/>
            </a:solidFill>
            <a:effectLst>
              <a:outerShdw blurRad="38100" dist="19050" dir="2700000" algn="tl" rotWithShape="0">
                <a:schemeClr val="dk1">
                  <a:alpha val="40000"/>
                </a:schemeClr>
              </a:outerShdw>
            </a:effectLst>
          </a:endParaRPr>
        </a:p>
      </dgm:t>
    </dgm:pt>
    <dgm:pt modelId="{470D070D-C79F-4B43-A2E4-93BBBEB3CCB7}" type="parTrans" cxnId="{E344BAFF-6E92-47F6-A60B-50F5EF04C2D5}">
      <dgm:prSet/>
      <dgm:spPr/>
      <dgm:t>
        <a:bodyPr/>
        <a:lstStyle/>
        <a:p>
          <a:endParaRPr lang="zh-CN" altLang="en-US" sz="2400" b="0" cap="none" spc="0">
            <a:ln w="0"/>
            <a:solidFill>
              <a:schemeClr val="tx1"/>
            </a:solidFill>
            <a:effectLst>
              <a:outerShdw blurRad="38100" dist="19050" dir="2700000" algn="tl" rotWithShape="0">
                <a:schemeClr val="dk1">
                  <a:alpha val="40000"/>
                </a:schemeClr>
              </a:outerShdw>
            </a:effectLst>
          </a:endParaRPr>
        </a:p>
      </dgm:t>
    </dgm:pt>
    <dgm:pt modelId="{BE82B513-CD3F-40A1-A439-88CE0A5604E1}" type="sibTrans" cxnId="{E344BAFF-6E92-47F6-A60B-50F5EF04C2D5}">
      <dgm:prSet/>
      <dgm:spPr/>
      <dgm:t>
        <a:bodyPr/>
        <a:lstStyle/>
        <a:p>
          <a:endParaRPr lang="zh-CN" altLang="en-US" sz="2400" b="0" cap="none" spc="0">
            <a:ln w="0"/>
            <a:solidFill>
              <a:schemeClr val="tx1"/>
            </a:solidFill>
            <a:effectLst>
              <a:outerShdw blurRad="38100" dist="19050" dir="2700000" algn="tl" rotWithShape="0">
                <a:schemeClr val="dk1">
                  <a:alpha val="40000"/>
                </a:schemeClr>
              </a:outerShdw>
            </a:effectLst>
          </a:endParaRPr>
        </a:p>
      </dgm:t>
    </dgm:pt>
    <dgm:pt modelId="{3870C352-1D5E-45B5-80A8-E40B6FC0CC2C}">
      <dgm:prSet phldrT="[文本]" custT="1"/>
      <dgm:spPr/>
      <dgm:t>
        <a:bodyPr/>
        <a:lstStyle/>
        <a:p>
          <a:r>
            <a:rPr lang="zh-CN" altLang="en-US" sz="2400" b="0" cap="none" spc="0" dirty="0" smtClean="0">
              <a:ln w="0"/>
              <a:solidFill>
                <a:schemeClr val="tx1"/>
              </a:solidFill>
              <a:effectLst>
                <a:outerShdw blurRad="38100" dist="19050" dir="2700000" algn="tl" rotWithShape="0">
                  <a:schemeClr val="dk1">
                    <a:alpha val="40000"/>
                  </a:schemeClr>
                </a:outerShdw>
              </a:effectLst>
            </a:rPr>
            <a:t>人工费（含税）</a:t>
          </a:r>
          <a:endParaRPr lang="zh-CN" altLang="en-US" sz="2400" b="0" cap="none" spc="0" dirty="0">
            <a:ln w="0"/>
            <a:solidFill>
              <a:schemeClr val="tx1"/>
            </a:solidFill>
            <a:effectLst>
              <a:outerShdw blurRad="38100" dist="19050" dir="2700000" algn="tl" rotWithShape="0">
                <a:schemeClr val="dk1">
                  <a:alpha val="40000"/>
                </a:schemeClr>
              </a:outerShdw>
            </a:effectLst>
          </a:endParaRPr>
        </a:p>
      </dgm:t>
    </dgm:pt>
    <dgm:pt modelId="{80BAE69A-CD0E-401F-93A4-7F91B0DB044F}" type="parTrans" cxnId="{8E7B6E78-5073-460E-A7E6-E5479A3BC1F6}">
      <dgm:prSet/>
      <dgm:spPr/>
      <dgm:t>
        <a:bodyPr/>
        <a:lstStyle/>
        <a:p>
          <a:endParaRPr lang="zh-CN" altLang="en-US" sz="2400" b="0" cap="none" spc="0">
            <a:ln w="0"/>
            <a:solidFill>
              <a:schemeClr val="tx1"/>
            </a:solidFill>
            <a:effectLst>
              <a:outerShdw blurRad="38100" dist="19050" dir="2700000" algn="tl" rotWithShape="0">
                <a:schemeClr val="dk1">
                  <a:alpha val="40000"/>
                </a:schemeClr>
              </a:outerShdw>
            </a:effectLst>
          </a:endParaRPr>
        </a:p>
      </dgm:t>
    </dgm:pt>
    <dgm:pt modelId="{54FDBC5E-90A2-434C-A8A2-8D2908C36C88}" type="sibTrans" cxnId="{8E7B6E78-5073-460E-A7E6-E5479A3BC1F6}">
      <dgm:prSet/>
      <dgm:spPr/>
      <dgm:t>
        <a:bodyPr/>
        <a:lstStyle/>
        <a:p>
          <a:endParaRPr lang="zh-CN" altLang="en-US" sz="2400" b="0" cap="none" spc="0">
            <a:ln w="0"/>
            <a:solidFill>
              <a:schemeClr val="tx1"/>
            </a:solidFill>
            <a:effectLst>
              <a:outerShdw blurRad="38100" dist="19050" dir="2700000" algn="tl" rotWithShape="0">
                <a:schemeClr val="dk1">
                  <a:alpha val="40000"/>
                </a:schemeClr>
              </a:outerShdw>
            </a:effectLst>
          </a:endParaRPr>
        </a:p>
      </dgm:t>
    </dgm:pt>
    <dgm:pt modelId="{A772AC2C-0AE7-40F3-98A9-4CA3DA108565}">
      <dgm:prSet phldrT="[文本]" custT="1"/>
      <dgm:spPr/>
      <dgm:t>
        <a:bodyPr/>
        <a:lstStyle/>
        <a:p>
          <a:r>
            <a:rPr lang="zh-CN" altLang="en-US" sz="2400" b="0" cap="none" spc="0" dirty="0" smtClean="0">
              <a:ln w="0"/>
              <a:solidFill>
                <a:schemeClr val="tx1"/>
              </a:solidFill>
              <a:effectLst>
                <a:outerShdw blurRad="38100" dist="19050" dir="2700000" algn="tl" rotWithShape="0">
                  <a:schemeClr val="dk1">
                    <a:alpha val="40000"/>
                  </a:schemeClr>
                </a:outerShdw>
              </a:effectLst>
            </a:rPr>
            <a:t>材料费（含税）</a:t>
          </a:r>
          <a:endParaRPr lang="zh-CN" altLang="en-US" sz="2400" b="0" cap="none" spc="0" dirty="0">
            <a:ln w="0"/>
            <a:solidFill>
              <a:schemeClr val="tx1"/>
            </a:solidFill>
            <a:effectLst>
              <a:outerShdw blurRad="38100" dist="19050" dir="2700000" algn="tl" rotWithShape="0">
                <a:schemeClr val="dk1">
                  <a:alpha val="40000"/>
                </a:schemeClr>
              </a:outerShdw>
            </a:effectLst>
          </a:endParaRPr>
        </a:p>
      </dgm:t>
    </dgm:pt>
    <dgm:pt modelId="{FDC36009-BBBE-4016-8636-234C57AE4470}" type="parTrans" cxnId="{08FEB8BB-B410-40A8-AC63-D2E7238DEA4A}">
      <dgm:prSet/>
      <dgm:spPr/>
      <dgm:t>
        <a:bodyPr/>
        <a:lstStyle/>
        <a:p>
          <a:endParaRPr lang="zh-CN" altLang="en-US" sz="2400" b="0" cap="none" spc="0">
            <a:ln w="0"/>
            <a:solidFill>
              <a:schemeClr val="tx1"/>
            </a:solidFill>
            <a:effectLst>
              <a:outerShdw blurRad="38100" dist="19050" dir="2700000" algn="tl" rotWithShape="0">
                <a:schemeClr val="dk1">
                  <a:alpha val="40000"/>
                </a:schemeClr>
              </a:outerShdw>
            </a:effectLst>
          </a:endParaRPr>
        </a:p>
      </dgm:t>
    </dgm:pt>
    <dgm:pt modelId="{F2116200-2BD5-403C-A307-6FCB54CA8DAD}" type="sibTrans" cxnId="{08FEB8BB-B410-40A8-AC63-D2E7238DEA4A}">
      <dgm:prSet/>
      <dgm:spPr/>
      <dgm:t>
        <a:bodyPr/>
        <a:lstStyle/>
        <a:p>
          <a:endParaRPr lang="zh-CN" altLang="en-US" sz="2400" b="0" cap="none" spc="0">
            <a:ln w="0"/>
            <a:solidFill>
              <a:schemeClr val="tx1"/>
            </a:solidFill>
            <a:effectLst>
              <a:outerShdw blurRad="38100" dist="19050" dir="2700000" algn="tl" rotWithShape="0">
                <a:schemeClr val="dk1">
                  <a:alpha val="40000"/>
                </a:schemeClr>
              </a:outerShdw>
            </a:effectLst>
          </a:endParaRPr>
        </a:p>
      </dgm:t>
    </dgm:pt>
    <dgm:pt modelId="{27AB4CBA-6A2B-40B9-A55C-9F21425E0047}">
      <dgm:prSet phldrT="[文本]" custT="1"/>
      <dgm:spPr/>
      <dgm:t>
        <a:bodyPr/>
        <a:lstStyle/>
        <a:p>
          <a:r>
            <a:rPr lang="zh-CN" altLang="en-US" sz="2400" b="0" cap="none" spc="0" dirty="0" smtClean="0">
              <a:ln w="0"/>
              <a:solidFill>
                <a:schemeClr val="tx1"/>
              </a:solidFill>
              <a:effectLst>
                <a:outerShdw blurRad="38100" dist="19050" dir="2700000" algn="tl" rotWithShape="0">
                  <a:schemeClr val="dk1">
                    <a:alpha val="40000"/>
                  </a:schemeClr>
                </a:outerShdw>
              </a:effectLst>
            </a:rPr>
            <a:t>施工机具费（含税） </a:t>
          </a:r>
          <a:endParaRPr lang="zh-CN" altLang="en-US" sz="2400" b="0" cap="none" spc="0" dirty="0">
            <a:ln w="0"/>
            <a:solidFill>
              <a:schemeClr val="tx1"/>
            </a:solidFill>
            <a:effectLst>
              <a:outerShdw blurRad="38100" dist="19050" dir="2700000" algn="tl" rotWithShape="0">
                <a:schemeClr val="dk1">
                  <a:alpha val="40000"/>
                </a:schemeClr>
              </a:outerShdw>
            </a:effectLst>
          </a:endParaRPr>
        </a:p>
      </dgm:t>
    </dgm:pt>
    <dgm:pt modelId="{AB2F1C64-4702-4D6D-A9D2-E7D6AB53E76C}" type="parTrans" cxnId="{2DBEFAE5-07FB-4124-8F24-3E08FEF0954E}">
      <dgm:prSet/>
      <dgm:spPr/>
      <dgm:t>
        <a:bodyPr/>
        <a:lstStyle/>
        <a:p>
          <a:endParaRPr lang="zh-CN" altLang="en-US" sz="2400" b="0" cap="none" spc="0">
            <a:ln w="0"/>
            <a:solidFill>
              <a:schemeClr val="tx1"/>
            </a:solidFill>
            <a:effectLst>
              <a:outerShdw blurRad="38100" dist="19050" dir="2700000" algn="tl" rotWithShape="0">
                <a:schemeClr val="dk1">
                  <a:alpha val="40000"/>
                </a:schemeClr>
              </a:outerShdw>
            </a:effectLst>
          </a:endParaRPr>
        </a:p>
      </dgm:t>
    </dgm:pt>
    <dgm:pt modelId="{99EB12B6-989D-4EB7-AD76-5701DC2A9FAF}" type="sibTrans" cxnId="{2DBEFAE5-07FB-4124-8F24-3E08FEF0954E}">
      <dgm:prSet/>
      <dgm:spPr/>
      <dgm:t>
        <a:bodyPr/>
        <a:lstStyle/>
        <a:p>
          <a:endParaRPr lang="zh-CN" altLang="en-US" sz="2400" b="0" cap="none" spc="0">
            <a:ln w="0"/>
            <a:solidFill>
              <a:schemeClr val="tx1"/>
            </a:solidFill>
            <a:effectLst>
              <a:outerShdw blurRad="38100" dist="19050" dir="2700000" algn="tl" rotWithShape="0">
                <a:schemeClr val="dk1">
                  <a:alpha val="40000"/>
                </a:schemeClr>
              </a:outerShdw>
            </a:effectLst>
          </a:endParaRPr>
        </a:p>
      </dgm:t>
    </dgm:pt>
    <dgm:pt modelId="{ED10D675-46D8-42FC-BAB2-145FDA50C773}">
      <dgm:prSet phldrT="[文本]" custT="1"/>
      <dgm:spPr/>
      <dgm:t>
        <a:bodyPr/>
        <a:lstStyle/>
        <a:p>
          <a:r>
            <a:rPr lang="zh-CN" altLang="en-US" sz="2400" b="0" cap="none" spc="0" dirty="0" smtClean="0">
              <a:ln w="0"/>
              <a:solidFill>
                <a:schemeClr val="tx1"/>
              </a:solidFill>
              <a:effectLst>
                <a:outerShdw blurRad="38100" dist="19050" dir="2700000" algn="tl" rotWithShape="0">
                  <a:schemeClr val="dk1">
                    <a:alpha val="40000"/>
                  </a:schemeClr>
                </a:outerShdw>
              </a:effectLst>
            </a:rPr>
            <a:t>管理费（含税）</a:t>
          </a:r>
          <a:endParaRPr lang="zh-CN" altLang="en-US" sz="2400" b="0" cap="none" spc="0" dirty="0">
            <a:ln w="0"/>
            <a:solidFill>
              <a:schemeClr val="tx1"/>
            </a:solidFill>
            <a:effectLst>
              <a:outerShdw blurRad="38100" dist="19050" dir="2700000" algn="tl" rotWithShape="0">
                <a:schemeClr val="dk1">
                  <a:alpha val="40000"/>
                </a:schemeClr>
              </a:outerShdw>
            </a:effectLst>
          </a:endParaRPr>
        </a:p>
      </dgm:t>
    </dgm:pt>
    <dgm:pt modelId="{A22A5281-1F70-4060-8CB6-84A66986B877}" type="parTrans" cxnId="{C1385926-6998-4880-BE09-7AF49896AC72}">
      <dgm:prSet/>
      <dgm:spPr/>
      <dgm:t>
        <a:bodyPr/>
        <a:lstStyle/>
        <a:p>
          <a:endParaRPr lang="zh-CN" altLang="en-US" sz="2400" b="0" cap="none" spc="0">
            <a:ln w="0"/>
            <a:solidFill>
              <a:schemeClr val="tx1"/>
            </a:solidFill>
            <a:effectLst>
              <a:outerShdw blurRad="38100" dist="19050" dir="2700000" algn="tl" rotWithShape="0">
                <a:schemeClr val="dk1">
                  <a:alpha val="40000"/>
                </a:schemeClr>
              </a:outerShdw>
            </a:effectLst>
          </a:endParaRPr>
        </a:p>
      </dgm:t>
    </dgm:pt>
    <dgm:pt modelId="{2F7DE6CC-BE55-4B1E-B2C7-241ECB94ABAE}" type="sibTrans" cxnId="{C1385926-6998-4880-BE09-7AF49896AC72}">
      <dgm:prSet/>
      <dgm:spPr/>
      <dgm:t>
        <a:bodyPr/>
        <a:lstStyle/>
        <a:p>
          <a:endParaRPr lang="zh-CN" altLang="en-US" sz="2400" b="0" cap="none" spc="0">
            <a:ln w="0"/>
            <a:solidFill>
              <a:schemeClr val="tx1"/>
            </a:solidFill>
            <a:effectLst>
              <a:outerShdw blurRad="38100" dist="19050" dir="2700000" algn="tl" rotWithShape="0">
                <a:schemeClr val="dk1">
                  <a:alpha val="40000"/>
                </a:schemeClr>
              </a:outerShdw>
            </a:effectLst>
          </a:endParaRPr>
        </a:p>
      </dgm:t>
    </dgm:pt>
    <dgm:pt modelId="{A52E6EC6-A17A-4EF1-B326-3BA244F736AA}">
      <dgm:prSet phldrT="[文本]" custT="1"/>
      <dgm:spPr/>
      <dgm:t>
        <a:bodyPr/>
        <a:lstStyle/>
        <a:p>
          <a:r>
            <a:rPr lang="zh-CN" altLang="en-US" sz="2400" b="0" cap="none" spc="0" dirty="0" smtClean="0">
              <a:ln w="0"/>
              <a:solidFill>
                <a:schemeClr val="tx1"/>
              </a:solidFill>
              <a:effectLst>
                <a:outerShdw blurRad="38100" dist="19050" dir="2700000" algn="tl" rotWithShape="0">
                  <a:schemeClr val="dk1">
                    <a:alpha val="40000"/>
                  </a:schemeClr>
                </a:outerShdw>
              </a:effectLst>
            </a:rPr>
            <a:t>规费（含税）</a:t>
          </a:r>
          <a:endParaRPr lang="zh-CN" altLang="en-US" sz="2400" b="0" cap="none" spc="0" dirty="0">
            <a:ln w="0"/>
            <a:solidFill>
              <a:schemeClr val="tx1"/>
            </a:solidFill>
            <a:effectLst>
              <a:outerShdw blurRad="38100" dist="19050" dir="2700000" algn="tl" rotWithShape="0">
                <a:schemeClr val="dk1">
                  <a:alpha val="40000"/>
                </a:schemeClr>
              </a:outerShdw>
            </a:effectLst>
          </a:endParaRPr>
        </a:p>
      </dgm:t>
    </dgm:pt>
    <dgm:pt modelId="{4DE3C811-5179-4479-B0F1-797A150F2089}" type="parTrans" cxnId="{F9E0D44B-E0AC-4D4F-8CE3-32116EC7F67D}">
      <dgm:prSet/>
      <dgm:spPr/>
      <dgm:t>
        <a:bodyPr/>
        <a:lstStyle/>
        <a:p>
          <a:endParaRPr lang="zh-CN" altLang="en-US" sz="2400" b="0" cap="none" spc="0">
            <a:ln w="0"/>
            <a:solidFill>
              <a:schemeClr val="tx1"/>
            </a:solidFill>
            <a:effectLst>
              <a:outerShdw blurRad="38100" dist="19050" dir="2700000" algn="tl" rotWithShape="0">
                <a:schemeClr val="dk1">
                  <a:alpha val="40000"/>
                </a:schemeClr>
              </a:outerShdw>
            </a:effectLst>
          </a:endParaRPr>
        </a:p>
      </dgm:t>
    </dgm:pt>
    <dgm:pt modelId="{959AABB4-CD3C-4910-B6B7-0966DD9A1A19}" type="sibTrans" cxnId="{F9E0D44B-E0AC-4D4F-8CE3-32116EC7F67D}">
      <dgm:prSet/>
      <dgm:spPr/>
      <dgm:t>
        <a:bodyPr/>
        <a:lstStyle/>
        <a:p>
          <a:endParaRPr lang="zh-CN" altLang="en-US" sz="2400" b="0" cap="none" spc="0">
            <a:ln w="0"/>
            <a:solidFill>
              <a:schemeClr val="tx1"/>
            </a:solidFill>
            <a:effectLst>
              <a:outerShdw blurRad="38100" dist="19050" dir="2700000" algn="tl" rotWithShape="0">
                <a:schemeClr val="dk1">
                  <a:alpha val="40000"/>
                </a:schemeClr>
              </a:outerShdw>
            </a:effectLst>
          </a:endParaRPr>
        </a:p>
      </dgm:t>
    </dgm:pt>
    <dgm:pt modelId="{9E19A032-27C5-4248-838F-55FF768F16CC}">
      <dgm:prSet phldrT="[文本]" custT="1"/>
      <dgm:spPr/>
      <dgm:t>
        <a:bodyPr/>
        <a:lstStyle/>
        <a:p>
          <a:r>
            <a:rPr lang="zh-CN" altLang="en-US" sz="2400" b="0" cap="none" spc="0" dirty="0" smtClean="0">
              <a:ln w="0"/>
              <a:solidFill>
                <a:schemeClr val="tx1"/>
              </a:solidFill>
              <a:effectLst>
                <a:outerShdw blurRad="38100" dist="19050" dir="2700000" algn="tl" rotWithShape="0">
                  <a:schemeClr val="dk1">
                    <a:alpha val="40000"/>
                  </a:schemeClr>
                </a:outerShdw>
              </a:effectLst>
            </a:rPr>
            <a:t>利润</a:t>
          </a:r>
          <a:endParaRPr lang="zh-CN" altLang="en-US" sz="2400" b="0" cap="none" spc="0" dirty="0">
            <a:ln w="0"/>
            <a:solidFill>
              <a:schemeClr val="tx1"/>
            </a:solidFill>
            <a:effectLst>
              <a:outerShdw blurRad="38100" dist="19050" dir="2700000" algn="tl" rotWithShape="0">
                <a:schemeClr val="dk1">
                  <a:alpha val="40000"/>
                </a:schemeClr>
              </a:outerShdw>
            </a:effectLst>
          </a:endParaRPr>
        </a:p>
      </dgm:t>
    </dgm:pt>
    <dgm:pt modelId="{95A06F26-6456-41E4-833C-DBA86CDB3EBC}" type="parTrans" cxnId="{A35B4D90-70AF-40CA-9C2E-B85CC2877CB4}">
      <dgm:prSet/>
      <dgm:spPr/>
      <dgm:t>
        <a:bodyPr/>
        <a:lstStyle/>
        <a:p>
          <a:endParaRPr lang="zh-CN" altLang="en-US" sz="2400" b="0" cap="none" spc="0">
            <a:ln w="0"/>
            <a:solidFill>
              <a:schemeClr val="tx1"/>
            </a:solidFill>
            <a:effectLst>
              <a:outerShdw blurRad="38100" dist="19050" dir="2700000" algn="tl" rotWithShape="0">
                <a:schemeClr val="dk1">
                  <a:alpha val="40000"/>
                </a:schemeClr>
              </a:outerShdw>
            </a:effectLst>
          </a:endParaRPr>
        </a:p>
      </dgm:t>
    </dgm:pt>
    <dgm:pt modelId="{7D46DBC7-51DC-48C9-B062-735277CAF2D2}" type="sibTrans" cxnId="{A35B4D90-70AF-40CA-9C2E-B85CC2877CB4}">
      <dgm:prSet/>
      <dgm:spPr/>
      <dgm:t>
        <a:bodyPr/>
        <a:lstStyle/>
        <a:p>
          <a:endParaRPr lang="zh-CN" altLang="en-US" sz="2400" b="0" cap="none" spc="0">
            <a:ln w="0"/>
            <a:solidFill>
              <a:schemeClr val="tx1"/>
            </a:solidFill>
            <a:effectLst>
              <a:outerShdw blurRad="38100" dist="19050" dir="2700000" algn="tl" rotWithShape="0">
                <a:schemeClr val="dk1">
                  <a:alpha val="40000"/>
                </a:schemeClr>
              </a:outerShdw>
            </a:effectLst>
          </a:endParaRPr>
        </a:p>
      </dgm:t>
    </dgm:pt>
    <dgm:pt modelId="{2D1FFACC-E4DE-4CF9-9579-1518D36A5B29}">
      <dgm:prSet phldrT="[文本]" custT="1"/>
      <dgm:spPr/>
      <dgm:t>
        <a:bodyPr/>
        <a:lstStyle/>
        <a:p>
          <a:r>
            <a:rPr lang="zh-CN" altLang="en-US" sz="2400" b="0" cap="none" spc="0" dirty="0" smtClean="0">
              <a:ln w="0"/>
              <a:solidFill>
                <a:schemeClr val="tx1"/>
              </a:solidFill>
              <a:effectLst>
                <a:outerShdw blurRad="38100" dist="19050" dir="2700000" algn="tl" rotWithShape="0">
                  <a:schemeClr val="dk1">
                    <a:alpha val="40000"/>
                  </a:schemeClr>
                </a:outerShdw>
              </a:effectLst>
            </a:rPr>
            <a:t>应纳税额</a:t>
          </a:r>
          <a:endParaRPr lang="zh-CN" altLang="en-US" sz="2400" b="0" cap="none" spc="0" dirty="0">
            <a:ln w="0"/>
            <a:solidFill>
              <a:schemeClr val="tx1"/>
            </a:solidFill>
            <a:effectLst>
              <a:outerShdw blurRad="38100" dist="19050" dir="2700000" algn="tl" rotWithShape="0">
                <a:schemeClr val="dk1">
                  <a:alpha val="40000"/>
                </a:schemeClr>
              </a:outerShdw>
            </a:effectLst>
          </a:endParaRPr>
        </a:p>
      </dgm:t>
    </dgm:pt>
    <dgm:pt modelId="{C6D7B82B-22A4-4423-98E7-E928DB3EA502}" type="parTrans" cxnId="{A71E4B2B-D3EF-41BD-8EFD-8E4895A2E8D4}">
      <dgm:prSet/>
      <dgm:spPr/>
      <dgm:t>
        <a:bodyPr/>
        <a:lstStyle/>
        <a:p>
          <a:endParaRPr lang="zh-CN" altLang="en-US" sz="2400" b="0" cap="none" spc="0">
            <a:ln w="0"/>
            <a:solidFill>
              <a:schemeClr val="tx1"/>
            </a:solidFill>
            <a:effectLst>
              <a:outerShdw blurRad="38100" dist="19050" dir="2700000" algn="tl" rotWithShape="0">
                <a:schemeClr val="dk1">
                  <a:alpha val="40000"/>
                </a:schemeClr>
              </a:outerShdw>
            </a:effectLst>
          </a:endParaRPr>
        </a:p>
      </dgm:t>
    </dgm:pt>
    <dgm:pt modelId="{3D253695-8B48-40C3-8C31-8840453DE9CA}" type="sibTrans" cxnId="{A71E4B2B-D3EF-41BD-8EFD-8E4895A2E8D4}">
      <dgm:prSet/>
      <dgm:spPr/>
      <dgm:t>
        <a:bodyPr/>
        <a:lstStyle/>
        <a:p>
          <a:endParaRPr lang="zh-CN" altLang="en-US" sz="2400" b="0" cap="none" spc="0">
            <a:ln w="0"/>
            <a:solidFill>
              <a:schemeClr val="tx1"/>
            </a:solidFill>
            <a:effectLst>
              <a:outerShdw blurRad="38100" dist="19050" dir="2700000" algn="tl" rotWithShape="0">
                <a:schemeClr val="dk1">
                  <a:alpha val="40000"/>
                </a:schemeClr>
              </a:outerShdw>
            </a:effectLst>
          </a:endParaRPr>
        </a:p>
      </dgm:t>
    </dgm:pt>
    <dgm:pt modelId="{78383202-35D6-4759-92F3-9EEB08F0FC64}" type="pres">
      <dgm:prSet presAssocID="{ADEE6C21-E599-4B3B-B0D7-5EA28C25BB03}" presName="hierChild1" presStyleCnt="0">
        <dgm:presLayoutVars>
          <dgm:orgChart val="1"/>
          <dgm:chPref val="1"/>
          <dgm:dir/>
          <dgm:animOne val="branch"/>
          <dgm:animLvl val="lvl"/>
          <dgm:resizeHandles/>
        </dgm:presLayoutVars>
      </dgm:prSet>
      <dgm:spPr/>
      <dgm:t>
        <a:bodyPr/>
        <a:lstStyle/>
        <a:p>
          <a:endParaRPr lang="zh-CN" altLang="en-US"/>
        </a:p>
      </dgm:t>
    </dgm:pt>
    <dgm:pt modelId="{0CA69D9B-A850-42AF-8348-8664F200D79E}" type="pres">
      <dgm:prSet presAssocID="{C8204114-0D5D-44E3-ACE9-895CF5681BDB}" presName="hierRoot1" presStyleCnt="0">
        <dgm:presLayoutVars>
          <dgm:hierBranch val="init"/>
        </dgm:presLayoutVars>
      </dgm:prSet>
      <dgm:spPr/>
    </dgm:pt>
    <dgm:pt modelId="{2C601F80-2BC4-4DD1-A3ED-D2050974B8A8}" type="pres">
      <dgm:prSet presAssocID="{C8204114-0D5D-44E3-ACE9-895CF5681BDB}" presName="rootComposite1" presStyleCnt="0"/>
      <dgm:spPr/>
    </dgm:pt>
    <dgm:pt modelId="{0E06041B-66B0-482F-A6F6-41F37A3604F2}" type="pres">
      <dgm:prSet presAssocID="{C8204114-0D5D-44E3-ACE9-895CF5681BDB}" presName="rootText1" presStyleLbl="node0" presStyleIdx="0" presStyleCnt="1" custScaleX="152366" custLinFactNeighborX="-13092">
        <dgm:presLayoutVars>
          <dgm:chPref val="3"/>
        </dgm:presLayoutVars>
      </dgm:prSet>
      <dgm:spPr/>
      <dgm:t>
        <a:bodyPr/>
        <a:lstStyle/>
        <a:p>
          <a:endParaRPr lang="zh-CN" altLang="en-US"/>
        </a:p>
      </dgm:t>
    </dgm:pt>
    <dgm:pt modelId="{38D115A0-01D0-4A28-8EFF-43E63E48EBF5}" type="pres">
      <dgm:prSet presAssocID="{C8204114-0D5D-44E3-ACE9-895CF5681BDB}" presName="rootConnector1" presStyleLbl="node1" presStyleIdx="0" presStyleCnt="0"/>
      <dgm:spPr/>
      <dgm:t>
        <a:bodyPr/>
        <a:lstStyle/>
        <a:p>
          <a:endParaRPr lang="zh-CN" altLang="en-US"/>
        </a:p>
      </dgm:t>
    </dgm:pt>
    <dgm:pt modelId="{374C778C-17FC-4464-A3E6-2372C43F2AF8}" type="pres">
      <dgm:prSet presAssocID="{C8204114-0D5D-44E3-ACE9-895CF5681BDB}" presName="hierChild2" presStyleCnt="0"/>
      <dgm:spPr/>
    </dgm:pt>
    <dgm:pt modelId="{723C0946-9B48-4C03-8171-835DB7315698}" type="pres">
      <dgm:prSet presAssocID="{80BAE69A-CD0E-401F-93A4-7F91B0DB044F}" presName="Name64" presStyleLbl="parChTrans1D2" presStyleIdx="0" presStyleCnt="7"/>
      <dgm:spPr/>
      <dgm:t>
        <a:bodyPr/>
        <a:lstStyle/>
        <a:p>
          <a:endParaRPr lang="zh-CN" altLang="en-US"/>
        </a:p>
      </dgm:t>
    </dgm:pt>
    <dgm:pt modelId="{0CF7860B-EEFE-4E37-B554-30231060A1B4}" type="pres">
      <dgm:prSet presAssocID="{3870C352-1D5E-45B5-80A8-E40B6FC0CC2C}" presName="hierRoot2" presStyleCnt="0">
        <dgm:presLayoutVars>
          <dgm:hierBranch val="init"/>
        </dgm:presLayoutVars>
      </dgm:prSet>
      <dgm:spPr/>
    </dgm:pt>
    <dgm:pt modelId="{9E85BE45-F875-4062-BE56-0E7BC39D7DF3}" type="pres">
      <dgm:prSet presAssocID="{3870C352-1D5E-45B5-80A8-E40B6FC0CC2C}" presName="rootComposite" presStyleCnt="0"/>
      <dgm:spPr/>
    </dgm:pt>
    <dgm:pt modelId="{F0EC256F-E41E-4457-B350-205DDDA1AB54}" type="pres">
      <dgm:prSet presAssocID="{3870C352-1D5E-45B5-80A8-E40B6FC0CC2C}" presName="rootText" presStyleLbl="node2" presStyleIdx="0" presStyleCnt="7" custScaleX="242203">
        <dgm:presLayoutVars>
          <dgm:chPref val="3"/>
        </dgm:presLayoutVars>
      </dgm:prSet>
      <dgm:spPr/>
      <dgm:t>
        <a:bodyPr/>
        <a:lstStyle/>
        <a:p>
          <a:endParaRPr lang="zh-CN" altLang="en-US"/>
        </a:p>
      </dgm:t>
    </dgm:pt>
    <dgm:pt modelId="{E7A112A7-E011-4748-8035-088B08AF820C}" type="pres">
      <dgm:prSet presAssocID="{3870C352-1D5E-45B5-80A8-E40B6FC0CC2C}" presName="rootConnector" presStyleLbl="node2" presStyleIdx="0" presStyleCnt="7"/>
      <dgm:spPr/>
      <dgm:t>
        <a:bodyPr/>
        <a:lstStyle/>
        <a:p>
          <a:endParaRPr lang="zh-CN" altLang="en-US"/>
        </a:p>
      </dgm:t>
    </dgm:pt>
    <dgm:pt modelId="{2967E4A6-EE0F-45C2-9669-89C5D3FA1F51}" type="pres">
      <dgm:prSet presAssocID="{3870C352-1D5E-45B5-80A8-E40B6FC0CC2C}" presName="hierChild4" presStyleCnt="0"/>
      <dgm:spPr/>
    </dgm:pt>
    <dgm:pt modelId="{7BE439A9-5C3F-4539-9889-856A3F046817}" type="pres">
      <dgm:prSet presAssocID="{3870C352-1D5E-45B5-80A8-E40B6FC0CC2C}" presName="hierChild5" presStyleCnt="0"/>
      <dgm:spPr/>
    </dgm:pt>
    <dgm:pt modelId="{B30A802C-961A-4678-8B7A-D75FA70F4904}" type="pres">
      <dgm:prSet presAssocID="{FDC36009-BBBE-4016-8636-234C57AE4470}" presName="Name64" presStyleLbl="parChTrans1D2" presStyleIdx="1" presStyleCnt="7"/>
      <dgm:spPr/>
      <dgm:t>
        <a:bodyPr/>
        <a:lstStyle/>
        <a:p>
          <a:endParaRPr lang="zh-CN" altLang="en-US"/>
        </a:p>
      </dgm:t>
    </dgm:pt>
    <dgm:pt modelId="{3FE64066-2995-48E4-A235-FF50E99DA7AC}" type="pres">
      <dgm:prSet presAssocID="{A772AC2C-0AE7-40F3-98A9-4CA3DA108565}" presName="hierRoot2" presStyleCnt="0">
        <dgm:presLayoutVars>
          <dgm:hierBranch val="init"/>
        </dgm:presLayoutVars>
      </dgm:prSet>
      <dgm:spPr/>
    </dgm:pt>
    <dgm:pt modelId="{8F1ECFC4-C02E-4EA5-9A89-06C869CF319D}" type="pres">
      <dgm:prSet presAssocID="{A772AC2C-0AE7-40F3-98A9-4CA3DA108565}" presName="rootComposite" presStyleCnt="0"/>
      <dgm:spPr/>
    </dgm:pt>
    <dgm:pt modelId="{5665CD99-22F0-4ED3-9D2F-511B85758A5B}" type="pres">
      <dgm:prSet presAssocID="{A772AC2C-0AE7-40F3-98A9-4CA3DA108565}" presName="rootText" presStyleLbl="node2" presStyleIdx="1" presStyleCnt="7" custScaleX="242203">
        <dgm:presLayoutVars>
          <dgm:chPref val="3"/>
        </dgm:presLayoutVars>
      </dgm:prSet>
      <dgm:spPr/>
      <dgm:t>
        <a:bodyPr/>
        <a:lstStyle/>
        <a:p>
          <a:endParaRPr lang="zh-CN" altLang="en-US"/>
        </a:p>
      </dgm:t>
    </dgm:pt>
    <dgm:pt modelId="{3616753E-96D0-4C4B-ACFD-EB79881E0190}" type="pres">
      <dgm:prSet presAssocID="{A772AC2C-0AE7-40F3-98A9-4CA3DA108565}" presName="rootConnector" presStyleLbl="node2" presStyleIdx="1" presStyleCnt="7"/>
      <dgm:spPr/>
      <dgm:t>
        <a:bodyPr/>
        <a:lstStyle/>
        <a:p>
          <a:endParaRPr lang="zh-CN" altLang="en-US"/>
        </a:p>
      </dgm:t>
    </dgm:pt>
    <dgm:pt modelId="{9727C002-9C9D-4C7B-9DFC-0C48B715BFE8}" type="pres">
      <dgm:prSet presAssocID="{A772AC2C-0AE7-40F3-98A9-4CA3DA108565}" presName="hierChild4" presStyleCnt="0"/>
      <dgm:spPr/>
    </dgm:pt>
    <dgm:pt modelId="{70B8D245-40D5-458C-8375-F041A535473E}" type="pres">
      <dgm:prSet presAssocID="{A772AC2C-0AE7-40F3-98A9-4CA3DA108565}" presName="hierChild5" presStyleCnt="0"/>
      <dgm:spPr/>
    </dgm:pt>
    <dgm:pt modelId="{15E575C1-0148-43B7-A59C-07C988E94FCE}" type="pres">
      <dgm:prSet presAssocID="{AB2F1C64-4702-4D6D-A9D2-E7D6AB53E76C}" presName="Name64" presStyleLbl="parChTrans1D2" presStyleIdx="2" presStyleCnt="7"/>
      <dgm:spPr/>
      <dgm:t>
        <a:bodyPr/>
        <a:lstStyle/>
        <a:p>
          <a:endParaRPr lang="zh-CN" altLang="en-US"/>
        </a:p>
      </dgm:t>
    </dgm:pt>
    <dgm:pt modelId="{BB981212-F757-4B52-8584-879363A3ACE6}" type="pres">
      <dgm:prSet presAssocID="{27AB4CBA-6A2B-40B9-A55C-9F21425E0047}" presName="hierRoot2" presStyleCnt="0">
        <dgm:presLayoutVars>
          <dgm:hierBranch val="init"/>
        </dgm:presLayoutVars>
      </dgm:prSet>
      <dgm:spPr/>
    </dgm:pt>
    <dgm:pt modelId="{FF7B87CF-4C72-40E4-9FF7-B00CC20D4246}" type="pres">
      <dgm:prSet presAssocID="{27AB4CBA-6A2B-40B9-A55C-9F21425E0047}" presName="rootComposite" presStyleCnt="0"/>
      <dgm:spPr/>
    </dgm:pt>
    <dgm:pt modelId="{F30D591A-B0DA-497D-B695-8B1BD46E308B}" type="pres">
      <dgm:prSet presAssocID="{27AB4CBA-6A2B-40B9-A55C-9F21425E0047}" presName="rootText" presStyleLbl="node2" presStyleIdx="2" presStyleCnt="7" custScaleX="242203">
        <dgm:presLayoutVars>
          <dgm:chPref val="3"/>
        </dgm:presLayoutVars>
      </dgm:prSet>
      <dgm:spPr/>
      <dgm:t>
        <a:bodyPr/>
        <a:lstStyle/>
        <a:p>
          <a:endParaRPr lang="zh-CN" altLang="en-US"/>
        </a:p>
      </dgm:t>
    </dgm:pt>
    <dgm:pt modelId="{014C1E95-5750-4218-A79F-D5DB83CE1EA3}" type="pres">
      <dgm:prSet presAssocID="{27AB4CBA-6A2B-40B9-A55C-9F21425E0047}" presName="rootConnector" presStyleLbl="node2" presStyleIdx="2" presStyleCnt="7"/>
      <dgm:spPr/>
      <dgm:t>
        <a:bodyPr/>
        <a:lstStyle/>
        <a:p>
          <a:endParaRPr lang="zh-CN" altLang="en-US"/>
        </a:p>
      </dgm:t>
    </dgm:pt>
    <dgm:pt modelId="{55842DA6-4B66-4589-A415-3F3B5D0A185C}" type="pres">
      <dgm:prSet presAssocID="{27AB4CBA-6A2B-40B9-A55C-9F21425E0047}" presName="hierChild4" presStyleCnt="0"/>
      <dgm:spPr/>
    </dgm:pt>
    <dgm:pt modelId="{9837BD85-1CAF-405C-AA8F-C2843BCC94D9}" type="pres">
      <dgm:prSet presAssocID="{27AB4CBA-6A2B-40B9-A55C-9F21425E0047}" presName="hierChild5" presStyleCnt="0"/>
      <dgm:spPr/>
    </dgm:pt>
    <dgm:pt modelId="{14B668A5-86CD-466B-9D68-5A3D8FDCCE24}" type="pres">
      <dgm:prSet presAssocID="{A22A5281-1F70-4060-8CB6-84A66986B877}" presName="Name64" presStyleLbl="parChTrans1D2" presStyleIdx="3" presStyleCnt="7"/>
      <dgm:spPr/>
      <dgm:t>
        <a:bodyPr/>
        <a:lstStyle/>
        <a:p>
          <a:endParaRPr lang="zh-CN" altLang="en-US"/>
        </a:p>
      </dgm:t>
    </dgm:pt>
    <dgm:pt modelId="{BC3C4446-3B6D-48B8-9144-1608ADD38809}" type="pres">
      <dgm:prSet presAssocID="{ED10D675-46D8-42FC-BAB2-145FDA50C773}" presName="hierRoot2" presStyleCnt="0">
        <dgm:presLayoutVars>
          <dgm:hierBranch val="init"/>
        </dgm:presLayoutVars>
      </dgm:prSet>
      <dgm:spPr/>
    </dgm:pt>
    <dgm:pt modelId="{8FB615AB-1777-489F-AD21-B1FA2EAB1C92}" type="pres">
      <dgm:prSet presAssocID="{ED10D675-46D8-42FC-BAB2-145FDA50C773}" presName="rootComposite" presStyleCnt="0"/>
      <dgm:spPr/>
    </dgm:pt>
    <dgm:pt modelId="{386FFF06-B53B-4B24-9338-CA1D7505BCE7}" type="pres">
      <dgm:prSet presAssocID="{ED10D675-46D8-42FC-BAB2-145FDA50C773}" presName="rootText" presStyleLbl="node2" presStyleIdx="3" presStyleCnt="7" custScaleX="242203">
        <dgm:presLayoutVars>
          <dgm:chPref val="3"/>
        </dgm:presLayoutVars>
      </dgm:prSet>
      <dgm:spPr/>
      <dgm:t>
        <a:bodyPr/>
        <a:lstStyle/>
        <a:p>
          <a:endParaRPr lang="zh-CN" altLang="en-US"/>
        </a:p>
      </dgm:t>
    </dgm:pt>
    <dgm:pt modelId="{42E496E1-3E2E-43FA-9D19-5DB028C25231}" type="pres">
      <dgm:prSet presAssocID="{ED10D675-46D8-42FC-BAB2-145FDA50C773}" presName="rootConnector" presStyleLbl="node2" presStyleIdx="3" presStyleCnt="7"/>
      <dgm:spPr/>
      <dgm:t>
        <a:bodyPr/>
        <a:lstStyle/>
        <a:p>
          <a:endParaRPr lang="zh-CN" altLang="en-US"/>
        </a:p>
      </dgm:t>
    </dgm:pt>
    <dgm:pt modelId="{0C4F2717-4804-4FBF-8CDD-C2A7398E36E1}" type="pres">
      <dgm:prSet presAssocID="{ED10D675-46D8-42FC-BAB2-145FDA50C773}" presName="hierChild4" presStyleCnt="0"/>
      <dgm:spPr/>
    </dgm:pt>
    <dgm:pt modelId="{C1F22501-0B94-416B-AEB6-AEB4D51895D7}" type="pres">
      <dgm:prSet presAssocID="{ED10D675-46D8-42FC-BAB2-145FDA50C773}" presName="hierChild5" presStyleCnt="0"/>
      <dgm:spPr/>
    </dgm:pt>
    <dgm:pt modelId="{BC3C3817-97EB-40DB-859E-8E81D67CA576}" type="pres">
      <dgm:prSet presAssocID="{4DE3C811-5179-4479-B0F1-797A150F2089}" presName="Name64" presStyleLbl="parChTrans1D2" presStyleIdx="4" presStyleCnt="7"/>
      <dgm:spPr/>
      <dgm:t>
        <a:bodyPr/>
        <a:lstStyle/>
        <a:p>
          <a:endParaRPr lang="zh-CN" altLang="en-US"/>
        </a:p>
      </dgm:t>
    </dgm:pt>
    <dgm:pt modelId="{A612AAAE-4EB6-49FD-98F5-7DDC9D265A0E}" type="pres">
      <dgm:prSet presAssocID="{A52E6EC6-A17A-4EF1-B326-3BA244F736AA}" presName="hierRoot2" presStyleCnt="0">
        <dgm:presLayoutVars>
          <dgm:hierBranch val="init"/>
        </dgm:presLayoutVars>
      </dgm:prSet>
      <dgm:spPr/>
    </dgm:pt>
    <dgm:pt modelId="{0E0AB1AA-BA21-4C54-A886-36C958CA054A}" type="pres">
      <dgm:prSet presAssocID="{A52E6EC6-A17A-4EF1-B326-3BA244F736AA}" presName="rootComposite" presStyleCnt="0"/>
      <dgm:spPr/>
    </dgm:pt>
    <dgm:pt modelId="{8252391D-B36E-4F6A-A3E4-DEAFB3FCB0BD}" type="pres">
      <dgm:prSet presAssocID="{A52E6EC6-A17A-4EF1-B326-3BA244F736AA}" presName="rootText" presStyleLbl="node2" presStyleIdx="4" presStyleCnt="7" custScaleX="242203">
        <dgm:presLayoutVars>
          <dgm:chPref val="3"/>
        </dgm:presLayoutVars>
      </dgm:prSet>
      <dgm:spPr/>
      <dgm:t>
        <a:bodyPr/>
        <a:lstStyle/>
        <a:p>
          <a:endParaRPr lang="zh-CN" altLang="en-US"/>
        </a:p>
      </dgm:t>
    </dgm:pt>
    <dgm:pt modelId="{7840566B-5087-4711-989A-30B8FCB68E2F}" type="pres">
      <dgm:prSet presAssocID="{A52E6EC6-A17A-4EF1-B326-3BA244F736AA}" presName="rootConnector" presStyleLbl="node2" presStyleIdx="4" presStyleCnt="7"/>
      <dgm:spPr/>
      <dgm:t>
        <a:bodyPr/>
        <a:lstStyle/>
        <a:p>
          <a:endParaRPr lang="zh-CN" altLang="en-US"/>
        </a:p>
      </dgm:t>
    </dgm:pt>
    <dgm:pt modelId="{740353C7-AA52-4422-8135-B459D7FE7CF3}" type="pres">
      <dgm:prSet presAssocID="{A52E6EC6-A17A-4EF1-B326-3BA244F736AA}" presName="hierChild4" presStyleCnt="0"/>
      <dgm:spPr/>
    </dgm:pt>
    <dgm:pt modelId="{C0B70C0E-48A5-42B5-8F52-DEE1EA042803}" type="pres">
      <dgm:prSet presAssocID="{A52E6EC6-A17A-4EF1-B326-3BA244F736AA}" presName="hierChild5" presStyleCnt="0"/>
      <dgm:spPr/>
    </dgm:pt>
    <dgm:pt modelId="{43DF0568-BA80-4966-848C-39785C0DF9C5}" type="pres">
      <dgm:prSet presAssocID="{95A06F26-6456-41E4-833C-DBA86CDB3EBC}" presName="Name64" presStyleLbl="parChTrans1D2" presStyleIdx="5" presStyleCnt="7"/>
      <dgm:spPr/>
      <dgm:t>
        <a:bodyPr/>
        <a:lstStyle/>
        <a:p>
          <a:endParaRPr lang="zh-CN" altLang="en-US"/>
        </a:p>
      </dgm:t>
    </dgm:pt>
    <dgm:pt modelId="{4BC6BA1C-94A9-40B0-8669-06D2C113CA4F}" type="pres">
      <dgm:prSet presAssocID="{9E19A032-27C5-4248-838F-55FF768F16CC}" presName="hierRoot2" presStyleCnt="0">
        <dgm:presLayoutVars>
          <dgm:hierBranch val="init"/>
        </dgm:presLayoutVars>
      </dgm:prSet>
      <dgm:spPr/>
    </dgm:pt>
    <dgm:pt modelId="{E7F11A2E-1EA2-4FB0-A958-DAEB923A8956}" type="pres">
      <dgm:prSet presAssocID="{9E19A032-27C5-4248-838F-55FF768F16CC}" presName="rootComposite" presStyleCnt="0"/>
      <dgm:spPr/>
    </dgm:pt>
    <dgm:pt modelId="{96702374-4FB5-44F3-9559-212C7126F783}" type="pres">
      <dgm:prSet presAssocID="{9E19A032-27C5-4248-838F-55FF768F16CC}" presName="rootText" presStyleLbl="node2" presStyleIdx="5" presStyleCnt="7" custScaleX="242203">
        <dgm:presLayoutVars>
          <dgm:chPref val="3"/>
        </dgm:presLayoutVars>
      </dgm:prSet>
      <dgm:spPr/>
      <dgm:t>
        <a:bodyPr/>
        <a:lstStyle/>
        <a:p>
          <a:endParaRPr lang="zh-CN" altLang="en-US"/>
        </a:p>
      </dgm:t>
    </dgm:pt>
    <dgm:pt modelId="{584556DE-6661-4985-A28C-D561A87363F9}" type="pres">
      <dgm:prSet presAssocID="{9E19A032-27C5-4248-838F-55FF768F16CC}" presName="rootConnector" presStyleLbl="node2" presStyleIdx="5" presStyleCnt="7"/>
      <dgm:spPr/>
      <dgm:t>
        <a:bodyPr/>
        <a:lstStyle/>
        <a:p>
          <a:endParaRPr lang="zh-CN" altLang="en-US"/>
        </a:p>
      </dgm:t>
    </dgm:pt>
    <dgm:pt modelId="{4DE72A91-C0EA-4F63-957D-07D9E06B16B3}" type="pres">
      <dgm:prSet presAssocID="{9E19A032-27C5-4248-838F-55FF768F16CC}" presName="hierChild4" presStyleCnt="0"/>
      <dgm:spPr/>
    </dgm:pt>
    <dgm:pt modelId="{29CDA8F3-5AC1-4321-A3A5-8DCB4EBBC551}" type="pres">
      <dgm:prSet presAssocID="{9E19A032-27C5-4248-838F-55FF768F16CC}" presName="hierChild5" presStyleCnt="0"/>
      <dgm:spPr/>
    </dgm:pt>
    <dgm:pt modelId="{01C2A4A4-E5F1-4C40-B4F7-791ACCE2EF9A}" type="pres">
      <dgm:prSet presAssocID="{C6D7B82B-22A4-4423-98E7-E928DB3EA502}" presName="Name64" presStyleLbl="parChTrans1D2" presStyleIdx="6" presStyleCnt="7"/>
      <dgm:spPr/>
      <dgm:t>
        <a:bodyPr/>
        <a:lstStyle/>
        <a:p>
          <a:endParaRPr lang="zh-CN" altLang="en-US"/>
        </a:p>
      </dgm:t>
    </dgm:pt>
    <dgm:pt modelId="{BAB21643-7316-4C28-A442-E1AE34380FEE}" type="pres">
      <dgm:prSet presAssocID="{2D1FFACC-E4DE-4CF9-9579-1518D36A5B29}" presName="hierRoot2" presStyleCnt="0">
        <dgm:presLayoutVars>
          <dgm:hierBranch val="init"/>
        </dgm:presLayoutVars>
      </dgm:prSet>
      <dgm:spPr/>
    </dgm:pt>
    <dgm:pt modelId="{7AD8CC2C-DC76-48F3-93CD-208DEE39A7DF}" type="pres">
      <dgm:prSet presAssocID="{2D1FFACC-E4DE-4CF9-9579-1518D36A5B29}" presName="rootComposite" presStyleCnt="0"/>
      <dgm:spPr/>
    </dgm:pt>
    <dgm:pt modelId="{348772BB-7044-4E72-8859-174A67AA3F36}" type="pres">
      <dgm:prSet presAssocID="{2D1FFACC-E4DE-4CF9-9579-1518D36A5B29}" presName="rootText" presStyleLbl="node2" presStyleIdx="6" presStyleCnt="7" custScaleX="242203" custLinFactNeighborY="2530">
        <dgm:presLayoutVars>
          <dgm:chPref val="3"/>
        </dgm:presLayoutVars>
      </dgm:prSet>
      <dgm:spPr/>
      <dgm:t>
        <a:bodyPr/>
        <a:lstStyle/>
        <a:p>
          <a:endParaRPr lang="zh-CN" altLang="en-US"/>
        </a:p>
      </dgm:t>
    </dgm:pt>
    <dgm:pt modelId="{EE387F9A-D07E-4DAE-84D4-E54DF2F2BDCC}" type="pres">
      <dgm:prSet presAssocID="{2D1FFACC-E4DE-4CF9-9579-1518D36A5B29}" presName="rootConnector" presStyleLbl="node2" presStyleIdx="6" presStyleCnt="7"/>
      <dgm:spPr/>
      <dgm:t>
        <a:bodyPr/>
        <a:lstStyle/>
        <a:p>
          <a:endParaRPr lang="zh-CN" altLang="en-US"/>
        </a:p>
      </dgm:t>
    </dgm:pt>
    <dgm:pt modelId="{77877E70-F716-45CE-B065-0B4EC2987494}" type="pres">
      <dgm:prSet presAssocID="{2D1FFACC-E4DE-4CF9-9579-1518D36A5B29}" presName="hierChild4" presStyleCnt="0"/>
      <dgm:spPr/>
    </dgm:pt>
    <dgm:pt modelId="{8963E1AA-1427-4335-AB5E-CB383D745694}" type="pres">
      <dgm:prSet presAssocID="{2D1FFACC-E4DE-4CF9-9579-1518D36A5B29}" presName="hierChild5" presStyleCnt="0"/>
      <dgm:spPr/>
    </dgm:pt>
    <dgm:pt modelId="{234FB43E-E4A8-42DE-9169-90C4D098ACB7}" type="pres">
      <dgm:prSet presAssocID="{C8204114-0D5D-44E3-ACE9-895CF5681BDB}" presName="hierChild3" presStyleCnt="0"/>
      <dgm:spPr/>
    </dgm:pt>
  </dgm:ptLst>
  <dgm:cxnLst>
    <dgm:cxn modelId="{524DF2A1-9F12-4FAF-B94C-BAF65F31C850}" type="presOf" srcId="{27AB4CBA-6A2B-40B9-A55C-9F21425E0047}" destId="{F30D591A-B0DA-497D-B695-8B1BD46E308B}" srcOrd="0" destOrd="0" presId="urn:microsoft.com/office/officeart/2009/3/layout/HorizontalOrganizationChart"/>
    <dgm:cxn modelId="{8E7B6E78-5073-460E-A7E6-E5479A3BC1F6}" srcId="{C8204114-0D5D-44E3-ACE9-895CF5681BDB}" destId="{3870C352-1D5E-45B5-80A8-E40B6FC0CC2C}" srcOrd="0" destOrd="0" parTransId="{80BAE69A-CD0E-401F-93A4-7F91B0DB044F}" sibTransId="{54FDBC5E-90A2-434C-A8A2-8D2908C36C88}"/>
    <dgm:cxn modelId="{E9477974-5783-46E1-AB1F-87335EC99015}" type="presOf" srcId="{C8204114-0D5D-44E3-ACE9-895CF5681BDB}" destId="{0E06041B-66B0-482F-A6F6-41F37A3604F2}" srcOrd="0" destOrd="0" presId="urn:microsoft.com/office/officeart/2009/3/layout/HorizontalOrganizationChart"/>
    <dgm:cxn modelId="{069CDDBD-1290-479C-B3EE-7A404AA8C3EC}" type="presOf" srcId="{9E19A032-27C5-4248-838F-55FF768F16CC}" destId="{96702374-4FB5-44F3-9559-212C7126F783}" srcOrd="0" destOrd="0" presId="urn:microsoft.com/office/officeart/2009/3/layout/HorizontalOrganizationChart"/>
    <dgm:cxn modelId="{E670D00C-B050-4606-AB44-5A0CB29407AA}" type="presOf" srcId="{A22A5281-1F70-4060-8CB6-84A66986B877}" destId="{14B668A5-86CD-466B-9D68-5A3D8FDCCE24}" srcOrd="0" destOrd="0" presId="urn:microsoft.com/office/officeart/2009/3/layout/HorizontalOrganizationChart"/>
    <dgm:cxn modelId="{C1385926-6998-4880-BE09-7AF49896AC72}" srcId="{C8204114-0D5D-44E3-ACE9-895CF5681BDB}" destId="{ED10D675-46D8-42FC-BAB2-145FDA50C773}" srcOrd="3" destOrd="0" parTransId="{A22A5281-1F70-4060-8CB6-84A66986B877}" sibTransId="{2F7DE6CC-BE55-4B1E-B2C7-241ECB94ABAE}"/>
    <dgm:cxn modelId="{8364D8E0-7B71-46A0-A134-35B40B464303}" type="presOf" srcId="{2D1FFACC-E4DE-4CF9-9579-1518D36A5B29}" destId="{EE387F9A-D07E-4DAE-84D4-E54DF2F2BDCC}" srcOrd="1" destOrd="0" presId="urn:microsoft.com/office/officeart/2009/3/layout/HorizontalOrganizationChart"/>
    <dgm:cxn modelId="{34546F7B-9C2E-4D0B-BFCA-3FD703E1396D}" type="presOf" srcId="{27AB4CBA-6A2B-40B9-A55C-9F21425E0047}" destId="{014C1E95-5750-4218-A79F-D5DB83CE1EA3}" srcOrd="1" destOrd="0" presId="urn:microsoft.com/office/officeart/2009/3/layout/HorizontalOrganizationChart"/>
    <dgm:cxn modelId="{AD430A6C-872B-4AEE-8FE3-8AD9C4D4497A}" type="presOf" srcId="{C8204114-0D5D-44E3-ACE9-895CF5681BDB}" destId="{38D115A0-01D0-4A28-8EFF-43E63E48EBF5}" srcOrd="1" destOrd="0" presId="urn:microsoft.com/office/officeart/2009/3/layout/HorizontalOrganizationChart"/>
    <dgm:cxn modelId="{B3D78893-E6D1-46DE-AA19-21A2E771BD7A}" type="presOf" srcId="{A52E6EC6-A17A-4EF1-B326-3BA244F736AA}" destId="{7840566B-5087-4711-989A-30B8FCB68E2F}" srcOrd="1" destOrd="0" presId="urn:microsoft.com/office/officeart/2009/3/layout/HorizontalOrganizationChart"/>
    <dgm:cxn modelId="{30854517-4A27-4DB7-AC32-F23850E1274D}" type="presOf" srcId="{3870C352-1D5E-45B5-80A8-E40B6FC0CC2C}" destId="{E7A112A7-E011-4748-8035-088B08AF820C}" srcOrd="1" destOrd="0" presId="urn:microsoft.com/office/officeart/2009/3/layout/HorizontalOrganizationChart"/>
    <dgm:cxn modelId="{7BEC6613-178E-4E45-9C7E-F1D9FA80904A}" type="presOf" srcId="{C6D7B82B-22A4-4423-98E7-E928DB3EA502}" destId="{01C2A4A4-E5F1-4C40-B4F7-791ACCE2EF9A}" srcOrd="0" destOrd="0" presId="urn:microsoft.com/office/officeart/2009/3/layout/HorizontalOrganizationChart"/>
    <dgm:cxn modelId="{E344BAFF-6E92-47F6-A60B-50F5EF04C2D5}" srcId="{ADEE6C21-E599-4B3B-B0D7-5EA28C25BB03}" destId="{C8204114-0D5D-44E3-ACE9-895CF5681BDB}" srcOrd="0" destOrd="0" parTransId="{470D070D-C79F-4B43-A2E4-93BBBEB3CCB7}" sibTransId="{BE82B513-CD3F-40A1-A439-88CE0A5604E1}"/>
    <dgm:cxn modelId="{4F4EF932-9886-4E89-AEFA-C31E6E4B64EB}" type="presOf" srcId="{3870C352-1D5E-45B5-80A8-E40B6FC0CC2C}" destId="{F0EC256F-E41E-4457-B350-205DDDA1AB54}" srcOrd="0" destOrd="0" presId="urn:microsoft.com/office/officeart/2009/3/layout/HorizontalOrganizationChart"/>
    <dgm:cxn modelId="{6196997A-3B29-4C3E-AE64-F02FE80DC53E}" type="presOf" srcId="{FDC36009-BBBE-4016-8636-234C57AE4470}" destId="{B30A802C-961A-4678-8B7A-D75FA70F4904}" srcOrd="0" destOrd="0" presId="urn:microsoft.com/office/officeart/2009/3/layout/HorizontalOrganizationChart"/>
    <dgm:cxn modelId="{95995D0B-2D44-43D7-936B-55E02BB027D1}" type="presOf" srcId="{AB2F1C64-4702-4D6D-A9D2-E7D6AB53E76C}" destId="{15E575C1-0148-43B7-A59C-07C988E94FCE}" srcOrd="0" destOrd="0" presId="urn:microsoft.com/office/officeart/2009/3/layout/HorizontalOrganizationChart"/>
    <dgm:cxn modelId="{E8115C03-F212-4945-A2ED-D95F2411FAD1}" type="presOf" srcId="{80BAE69A-CD0E-401F-93A4-7F91B0DB044F}" destId="{723C0946-9B48-4C03-8171-835DB7315698}" srcOrd="0" destOrd="0" presId="urn:microsoft.com/office/officeart/2009/3/layout/HorizontalOrganizationChart"/>
    <dgm:cxn modelId="{828F1F60-B3BB-4AA5-A50E-2C1336AD64B5}" type="presOf" srcId="{9E19A032-27C5-4248-838F-55FF768F16CC}" destId="{584556DE-6661-4985-A28C-D561A87363F9}" srcOrd="1" destOrd="0" presId="urn:microsoft.com/office/officeart/2009/3/layout/HorizontalOrganizationChart"/>
    <dgm:cxn modelId="{F9E0D44B-E0AC-4D4F-8CE3-32116EC7F67D}" srcId="{C8204114-0D5D-44E3-ACE9-895CF5681BDB}" destId="{A52E6EC6-A17A-4EF1-B326-3BA244F736AA}" srcOrd="4" destOrd="0" parTransId="{4DE3C811-5179-4479-B0F1-797A150F2089}" sibTransId="{959AABB4-CD3C-4910-B6B7-0966DD9A1A19}"/>
    <dgm:cxn modelId="{2DBEFAE5-07FB-4124-8F24-3E08FEF0954E}" srcId="{C8204114-0D5D-44E3-ACE9-895CF5681BDB}" destId="{27AB4CBA-6A2B-40B9-A55C-9F21425E0047}" srcOrd="2" destOrd="0" parTransId="{AB2F1C64-4702-4D6D-A9D2-E7D6AB53E76C}" sibTransId="{99EB12B6-989D-4EB7-AD76-5701DC2A9FAF}"/>
    <dgm:cxn modelId="{40E2F740-8BD2-4E98-9396-113BAF9ED076}" type="presOf" srcId="{ED10D675-46D8-42FC-BAB2-145FDA50C773}" destId="{386FFF06-B53B-4B24-9338-CA1D7505BCE7}" srcOrd="0" destOrd="0" presId="urn:microsoft.com/office/officeart/2009/3/layout/HorizontalOrganizationChart"/>
    <dgm:cxn modelId="{39C08734-9A88-41DD-B8A4-2CE54EE1B2CE}" type="presOf" srcId="{4DE3C811-5179-4479-B0F1-797A150F2089}" destId="{BC3C3817-97EB-40DB-859E-8E81D67CA576}" srcOrd="0" destOrd="0" presId="urn:microsoft.com/office/officeart/2009/3/layout/HorizontalOrganizationChart"/>
    <dgm:cxn modelId="{47F24DE7-C6C7-4732-8754-17A2C89776EC}" type="presOf" srcId="{ED10D675-46D8-42FC-BAB2-145FDA50C773}" destId="{42E496E1-3E2E-43FA-9D19-5DB028C25231}" srcOrd="1" destOrd="0" presId="urn:microsoft.com/office/officeart/2009/3/layout/HorizontalOrganizationChart"/>
    <dgm:cxn modelId="{9B4DA164-7840-47A3-BFBB-5E94B7CE14A2}" type="presOf" srcId="{ADEE6C21-E599-4B3B-B0D7-5EA28C25BB03}" destId="{78383202-35D6-4759-92F3-9EEB08F0FC64}" srcOrd="0" destOrd="0" presId="urn:microsoft.com/office/officeart/2009/3/layout/HorizontalOrganizationChart"/>
    <dgm:cxn modelId="{26D15C45-0376-4908-8F12-0EC568AE581F}" type="presOf" srcId="{2D1FFACC-E4DE-4CF9-9579-1518D36A5B29}" destId="{348772BB-7044-4E72-8859-174A67AA3F36}" srcOrd="0" destOrd="0" presId="urn:microsoft.com/office/officeart/2009/3/layout/HorizontalOrganizationChart"/>
    <dgm:cxn modelId="{DD1B4C53-0834-4EDA-AFB9-3E15E093D7CA}" type="presOf" srcId="{A772AC2C-0AE7-40F3-98A9-4CA3DA108565}" destId="{3616753E-96D0-4C4B-ACFD-EB79881E0190}" srcOrd="1" destOrd="0" presId="urn:microsoft.com/office/officeart/2009/3/layout/HorizontalOrganizationChart"/>
    <dgm:cxn modelId="{4DB46FC4-646E-4DED-945F-F1AB73C01A99}" type="presOf" srcId="{A52E6EC6-A17A-4EF1-B326-3BA244F736AA}" destId="{8252391D-B36E-4F6A-A3E4-DEAFB3FCB0BD}" srcOrd="0" destOrd="0" presId="urn:microsoft.com/office/officeart/2009/3/layout/HorizontalOrganizationChart"/>
    <dgm:cxn modelId="{9662D126-BAC8-419F-83F0-DC847A1613DA}" type="presOf" srcId="{95A06F26-6456-41E4-833C-DBA86CDB3EBC}" destId="{43DF0568-BA80-4966-848C-39785C0DF9C5}" srcOrd="0" destOrd="0" presId="urn:microsoft.com/office/officeart/2009/3/layout/HorizontalOrganizationChart"/>
    <dgm:cxn modelId="{08FEB8BB-B410-40A8-AC63-D2E7238DEA4A}" srcId="{C8204114-0D5D-44E3-ACE9-895CF5681BDB}" destId="{A772AC2C-0AE7-40F3-98A9-4CA3DA108565}" srcOrd="1" destOrd="0" parTransId="{FDC36009-BBBE-4016-8636-234C57AE4470}" sibTransId="{F2116200-2BD5-403C-A307-6FCB54CA8DAD}"/>
    <dgm:cxn modelId="{A71E4B2B-D3EF-41BD-8EFD-8E4895A2E8D4}" srcId="{C8204114-0D5D-44E3-ACE9-895CF5681BDB}" destId="{2D1FFACC-E4DE-4CF9-9579-1518D36A5B29}" srcOrd="6" destOrd="0" parTransId="{C6D7B82B-22A4-4423-98E7-E928DB3EA502}" sibTransId="{3D253695-8B48-40C3-8C31-8840453DE9CA}"/>
    <dgm:cxn modelId="{A35B4D90-70AF-40CA-9C2E-B85CC2877CB4}" srcId="{C8204114-0D5D-44E3-ACE9-895CF5681BDB}" destId="{9E19A032-27C5-4248-838F-55FF768F16CC}" srcOrd="5" destOrd="0" parTransId="{95A06F26-6456-41E4-833C-DBA86CDB3EBC}" sibTransId="{7D46DBC7-51DC-48C9-B062-735277CAF2D2}"/>
    <dgm:cxn modelId="{473C0FDB-4AE2-40AA-9530-36D8F431F385}" type="presOf" srcId="{A772AC2C-0AE7-40F3-98A9-4CA3DA108565}" destId="{5665CD99-22F0-4ED3-9D2F-511B85758A5B}" srcOrd="0" destOrd="0" presId="urn:microsoft.com/office/officeart/2009/3/layout/HorizontalOrganizationChart"/>
    <dgm:cxn modelId="{046A284F-FDC4-4B01-BD2A-E6B014627EF0}" type="presParOf" srcId="{78383202-35D6-4759-92F3-9EEB08F0FC64}" destId="{0CA69D9B-A850-42AF-8348-8664F200D79E}" srcOrd="0" destOrd="0" presId="urn:microsoft.com/office/officeart/2009/3/layout/HorizontalOrganizationChart"/>
    <dgm:cxn modelId="{B4E8D8BE-759A-403A-98E0-8FFFAAEDF5CE}" type="presParOf" srcId="{0CA69D9B-A850-42AF-8348-8664F200D79E}" destId="{2C601F80-2BC4-4DD1-A3ED-D2050974B8A8}" srcOrd="0" destOrd="0" presId="urn:microsoft.com/office/officeart/2009/3/layout/HorizontalOrganizationChart"/>
    <dgm:cxn modelId="{4CB633E5-664F-41E8-9347-40622CD74DA1}" type="presParOf" srcId="{2C601F80-2BC4-4DD1-A3ED-D2050974B8A8}" destId="{0E06041B-66B0-482F-A6F6-41F37A3604F2}" srcOrd="0" destOrd="0" presId="urn:microsoft.com/office/officeart/2009/3/layout/HorizontalOrganizationChart"/>
    <dgm:cxn modelId="{E87C3B66-8310-47FD-AEF0-FB1D488285EF}" type="presParOf" srcId="{2C601F80-2BC4-4DD1-A3ED-D2050974B8A8}" destId="{38D115A0-01D0-4A28-8EFF-43E63E48EBF5}" srcOrd="1" destOrd="0" presId="urn:microsoft.com/office/officeart/2009/3/layout/HorizontalOrganizationChart"/>
    <dgm:cxn modelId="{533FF4A4-5D95-4EDC-9728-BA4A4FE8E917}" type="presParOf" srcId="{0CA69D9B-A850-42AF-8348-8664F200D79E}" destId="{374C778C-17FC-4464-A3E6-2372C43F2AF8}" srcOrd="1" destOrd="0" presId="urn:microsoft.com/office/officeart/2009/3/layout/HorizontalOrganizationChart"/>
    <dgm:cxn modelId="{A75A2AE4-9658-45E3-A9E9-8FA4E7D40067}" type="presParOf" srcId="{374C778C-17FC-4464-A3E6-2372C43F2AF8}" destId="{723C0946-9B48-4C03-8171-835DB7315698}" srcOrd="0" destOrd="0" presId="urn:microsoft.com/office/officeart/2009/3/layout/HorizontalOrganizationChart"/>
    <dgm:cxn modelId="{4DB6C918-8194-4910-8B40-20067442B751}" type="presParOf" srcId="{374C778C-17FC-4464-A3E6-2372C43F2AF8}" destId="{0CF7860B-EEFE-4E37-B554-30231060A1B4}" srcOrd="1" destOrd="0" presId="urn:microsoft.com/office/officeart/2009/3/layout/HorizontalOrganizationChart"/>
    <dgm:cxn modelId="{9DD639A2-655E-489C-A8D8-B02EC9056242}" type="presParOf" srcId="{0CF7860B-EEFE-4E37-B554-30231060A1B4}" destId="{9E85BE45-F875-4062-BE56-0E7BC39D7DF3}" srcOrd="0" destOrd="0" presId="urn:microsoft.com/office/officeart/2009/3/layout/HorizontalOrganizationChart"/>
    <dgm:cxn modelId="{B45B487E-2F6B-4828-BB55-04F99B03E89C}" type="presParOf" srcId="{9E85BE45-F875-4062-BE56-0E7BC39D7DF3}" destId="{F0EC256F-E41E-4457-B350-205DDDA1AB54}" srcOrd="0" destOrd="0" presId="urn:microsoft.com/office/officeart/2009/3/layout/HorizontalOrganizationChart"/>
    <dgm:cxn modelId="{84B33DCF-D16A-4EE9-B347-9E7463A3AA5B}" type="presParOf" srcId="{9E85BE45-F875-4062-BE56-0E7BC39D7DF3}" destId="{E7A112A7-E011-4748-8035-088B08AF820C}" srcOrd="1" destOrd="0" presId="urn:microsoft.com/office/officeart/2009/3/layout/HorizontalOrganizationChart"/>
    <dgm:cxn modelId="{38A7E537-E5B0-4C9D-8791-E1837EA5C886}" type="presParOf" srcId="{0CF7860B-EEFE-4E37-B554-30231060A1B4}" destId="{2967E4A6-EE0F-45C2-9669-89C5D3FA1F51}" srcOrd="1" destOrd="0" presId="urn:microsoft.com/office/officeart/2009/3/layout/HorizontalOrganizationChart"/>
    <dgm:cxn modelId="{7192AC0B-6E88-4C11-837D-47840C4416E2}" type="presParOf" srcId="{0CF7860B-EEFE-4E37-B554-30231060A1B4}" destId="{7BE439A9-5C3F-4539-9889-856A3F046817}" srcOrd="2" destOrd="0" presId="urn:microsoft.com/office/officeart/2009/3/layout/HorizontalOrganizationChart"/>
    <dgm:cxn modelId="{66C2B229-39F2-4785-A462-1D4480AEF82A}" type="presParOf" srcId="{374C778C-17FC-4464-A3E6-2372C43F2AF8}" destId="{B30A802C-961A-4678-8B7A-D75FA70F4904}" srcOrd="2" destOrd="0" presId="urn:microsoft.com/office/officeart/2009/3/layout/HorizontalOrganizationChart"/>
    <dgm:cxn modelId="{F7D4A1AF-946A-487E-A811-5C0BFC467AFE}" type="presParOf" srcId="{374C778C-17FC-4464-A3E6-2372C43F2AF8}" destId="{3FE64066-2995-48E4-A235-FF50E99DA7AC}" srcOrd="3" destOrd="0" presId="urn:microsoft.com/office/officeart/2009/3/layout/HorizontalOrganizationChart"/>
    <dgm:cxn modelId="{A5CF30A0-293D-4C10-B8E0-CF6EA68A347B}" type="presParOf" srcId="{3FE64066-2995-48E4-A235-FF50E99DA7AC}" destId="{8F1ECFC4-C02E-4EA5-9A89-06C869CF319D}" srcOrd="0" destOrd="0" presId="urn:microsoft.com/office/officeart/2009/3/layout/HorizontalOrganizationChart"/>
    <dgm:cxn modelId="{18A35A67-28CF-46E8-B52F-8ECCEF0A4863}" type="presParOf" srcId="{8F1ECFC4-C02E-4EA5-9A89-06C869CF319D}" destId="{5665CD99-22F0-4ED3-9D2F-511B85758A5B}" srcOrd="0" destOrd="0" presId="urn:microsoft.com/office/officeart/2009/3/layout/HorizontalOrganizationChart"/>
    <dgm:cxn modelId="{679E0AFD-5FD8-4024-954A-D27A7AC410A3}" type="presParOf" srcId="{8F1ECFC4-C02E-4EA5-9A89-06C869CF319D}" destId="{3616753E-96D0-4C4B-ACFD-EB79881E0190}" srcOrd="1" destOrd="0" presId="urn:microsoft.com/office/officeart/2009/3/layout/HorizontalOrganizationChart"/>
    <dgm:cxn modelId="{03548B48-50AF-4EA0-896B-6B9AC9B9BCF2}" type="presParOf" srcId="{3FE64066-2995-48E4-A235-FF50E99DA7AC}" destId="{9727C002-9C9D-4C7B-9DFC-0C48B715BFE8}" srcOrd="1" destOrd="0" presId="urn:microsoft.com/office/officeart/2009/3/layout/HorizontalOrganizationChart"/>
    <dgm:cxn modelId="{0F810167-CE49-473E-BC42-61FC6362CB49}" type="presParOf" srcId="{3FE64066-2995-48E4-A235-FF50E99DA7AC}" destId="{70B8D245-40D5-458C-8375-F041A535473E}" srcOrd="2" destOrd="0" presId="urn:microsoft.com/office/officeart/2009/3/layout/HorizontalOrganizationChart"/>
    <dgm:cxn modelId="{5CE27352-58DB-4164-836A-00367F2B560B}" type="presParOf" srcId="{374C778C-17FC-4464-A3E6-2372C43F2AF8}" destId="{15E575C1-0148-43B7-A59C-07C988E94FCE}" srcOrd="4" destOrd="0" presId="urn:microsoft.com/office/officeart/2009/3/layout/HorizontalOrganizationChart"/>
    <dgm:cxn modelId="{7ED09EE2-1C68-4AB7-9465-A5114F83D433}" type="presParOf" srcId="{374C778C-17FC-4464-A3E6-2372C43F2AF8}" destId="{BB981212-F757-4B52-8584-879363A3ACE6}" srcOrd="5" destOrd="0" presId="urn:microsoft.com/office/officeart/2009/3/layout/HorizontalOrganizationChart"/>
    <dgm:cxn modelId="{B8DD9016-5E8C-4D08-ABA7-FDEA4CA8CB8E}" type="presParOf" srcId="{BB981212-F757-4B52-8584-879363A3ACE6}" destId="{FF7B87CF-4C72-40E4-9FF7-B00CC20D4246}" srcOrd="0" destOrd="0" presId="urn:microsoft.com/office/officeart/2009/3/layout/HorizontalOrganizationChart"/>
    <dgm:cxn modelId="{79D4DC17-8BAC-4F7F-AB80-E0A660C79A9A}" type="presParOf" srcId="{FF7B87CF-4C72-40E4-9FF7-B00CC20D4246}" destId="{F30D591A-B0DA-497D-B695-8B1BD46E308B}" srcOrd="0" destOrd="0" presId="urn:microsoft.com/office/officeart/2009/3/layout/HorizontalOrganizationChart"/>
    <dgm:cxn modelId="{2EEC678E-F34A-46F8-94DC-ADEB3513A7D7}" type="presParOf" srcId="{FF7B87CF-4C72-40E4-9FF7-B00CC20D4246}" destId="{014C1E95-5750-4218-A79F-D5DB83CE1EA3}" srcOrd="1" destOrd="0" presId="urn:microsoft.com/office/officeart/2009/3/layout/HorizontalOrganizationChart"/>
    <dgm:cxn modelId="{1E2EC359-81A4-4B1F-B326-8368F94096C7}" type="presParOf" srcId="{BB981212-F757-4B52-8584-879363A3ACE6}" destId="{55842DA6-4B66-4589-A415-3F3B5D0A185C}" srcOrd="1" destOrd="0" presId="urn:microsoft.com/office/officeart/2009/3/layout/HorizontalOrganizationChart"/>
    <dgm:cxn modelId="{65AD01D6-9B72-4348-9680-B744557274DA}" type="presParOf" srcId="{BB981212-F757-4B52-8584-879363A3ACE6}" destId="{9837BD85-1CAF-405C-AA8F-C2843BCC94D9}" srcOrd="2" destOrd="0" presId="urn:microsoft.com/office/officeart/2009/3/layout/HorizontalOrganizationChart"/>
    <dgm:cxn modelId="{3F53FD01-7332-4E84-AD83-2284AF0D5B1F}" type="presParOf" srcId="{374C778C-17FC-4464-A3E6-2372C43F2AF8}" destId="{14B668A5-86CD-466B-9D68-5A3D8FDCCE24}" srcOrd="6" destOrd="0" presId="urn:microsoft.com/office/officeart/2009/3/layout/HorizontalOrganizationChart"/>
    <dgm:cxn modelId="{3357A3C0-03BC-4049-B349-28E06D11E29D}" type="presParOf" srcId="{374C778C-17FC-4464-A3E6-2372C43F2AF8}" destId="{BC3C4446-3B6D-48B8-9144-1608ADD38809}" srcOrd="7" destOrd="0" presId="urn:microsoft.com/office/officeart/2009/3/layout/HorizontalOrganizationChart"/>
    <dgm:cxn modelId="{83456F71-5144-4FDA-819F-63644816B9AD}" type="presParOf" srcId="{BC3C4446-3B6D-48B8-9144-1608ADD38809}" destId="{8FB615AB-1777-489F-AD21-B1FA2EAB1C92}" srcOrd="0" destOrd="0" presId="urn:microsoft.com/office/officeart/2009/3/layout/HorizontalOrganizationChart"/>
    <dgm:cxn modelId="{0365C784-32E3-4E11-989D-1D68CC961D7C}" type="presParOf" srcId="{8FB615AB-1777-489F-AD21-B1FA2EAB1C92}" destId="{386FFF06-B53B-4B24-9338-CA1D7505BCE7}" srcOrd="0" destOrd="0" presId="urn:microsoft.com/office/officeart/2009/3/layout/HorizontalOrganizationChart"/>
    <dgm:cxn modelId="{4B3FEBDA-93DD-4F06-BD2F-ED9DD8D14FC5}" type="presParOf" srcId="{8FB615AB-1777-489F-AD21-B1FA2EAB1C92}" destId="{42E496E1-3E2E-43FA-9D19-5DB028C25231}" srcOrd="1" destOrd="0" presId="urn:microsoft.com/office/officeart/2009/3/layout/HorizontalOrganizationChart"/>
    <dgm:cxn modelId="{45148DF7-F990-4AC0-8F53-927C8906E268}" type="presParOf" srcId="{BC3C4446-3B6D-48B8-9144-1608ADD38809}" destId="{0C4F2717-4804-4FBF-8CDD-C2A7398E36E1}" srcOrd="1" destOrd="0" presId="urn:microsoft.com/office/officeart/2009/3/layout/HorizontalOrganizationChart"/>
    <dgm:cxn modelId="{BBE6AC83-BF59-4F27-BDC4-DFBBC34B23A9}" type="presParOf" srcId="{BC3C4446-3B6D-48B8-9144-1608ADD38809}" destId="{C1F22501-0B94-416B-AEB6-AEB4D51895D7}" srcOrd="2" destOrd="0" presId="urn:microsoft.com/office/officeart/2009/3/layout/HorizontalOrganizationChart"/>
    <dgm:cxn modelId="{15606578-80CE-4DF9-BA28-54C6FD68C1D3}" type="presParOf" srcId="{374C778C-17FC-4464-A3E6-2372C43F2AF8}" destId="{BC3C3817-97EB-40DB-859E-8E81D67CA576}" srcOrd="8" destOrd="0" presId="urn:microsoft.com/office/officeart/2009/3/layout/HorizontalOrganizationChart"/>
    <dgm:cxn modelId="{8C6FE882-B4CD-432A-AA01-37DB7AD4DC42}" type="presParOf" srcId="{374C778C-17FC-4464-A3E6-2372C43F2AF8}" destId="{A612AAAE-4EB6-49FD-98F5-7DDC9D265A0E}" srcOrd="9" destOrd="0" presId="urn:microsoft.com/office/officeart/2009/3/layout/HorizontalOrganizationChart"/>
    <dgm:cxn modelId="{A2AFC717-F1FB-4B0C-9F50-B14E3C8D7580}" type="presParOf" srcId="{A612AAAE-4EB6-49FD-98F5-7DDC9D265A0E}" destId="{0E0AB1AA-BA21-4C54-A886-36C958CA054A}" srcOrd="0" destOrd="0" presId="urn:microsoft.com/office/officeart/2009/3/layout/HorizontalOrganizationChart"/>
    <dgm:cxn modelId="{DFB87409-264E-472E-AFE5-EB97324D8B35}" type="presParOf" srcId="{0E0AB1AA-BA21-4C54-A886-36C958CA054A}" destId="{8252391D-B36E-4F6A-A3E4-DEAFB3FCB0BD}" srcOrd="0" destOrd="0" presId="urn:microsoft.com/office/officeart/2009/3/layout/HorizontalOrganizationChart"/>
    <dgm:cxn modelId="{EA4FAE66-35CE-4342-976D-7261849934D5}" type="presParOf" srcId="{0E0AB1AA-BA21-4C54-A886-36C958CA054A}" destId="{7840566B-5087-4711-989A-30B8FCB68E2F}" srcOrd="1" destOrd="0" presId="urn:microsoft.com/office/officeart/2009/3/layout/HorizontalOrganizationChart"/>
    <dgm:cxn modelId="{107DC74B-F89F-404F-81E8-FE9685713F92}" type="presParOf" srcId="{A612AAAE-4EB6-49FD-98F5-7DDC9D265A0E}" destId="{740353C7-AA52-4422-8135-B459D7FE7CF3}" srcOrd="1" destOrd="0" presId="urn:microsoft.com/office/officeart/2009/3/layout/HorizontalOrganizationChart"/>
    <dgm:cxn modelId="{90BFA9E6-854F-432B-865A-51B25E9D384F}" type="presParOf" srcId="{A612AAAE-4EB6-49FD-98F5-7DDC9D265A0E}" destId="{C0B70C0E-48A5-42B5-8F52-DEE1EA042803}" srcOrd="2" destOrd="0" presId="urn:microsoft.com/office/officeart/2009/3/layout/HorizontalOrganizationChart"/>
    <dgm:cxn modelId="{F938130B-4CBF-401F-9633-653762E2E612}" type="presParOf" srcId="{374C778C-17FC-4464-A3E6-2372C43F2AF8}" destId="{43DF0568-BA80-4966-848C-39785C0DF9C5}" srcOrd="10" destOrd="0" presId="urn:microsoft.com/office/officeart/2009/3/layout/HorizontalOrganizationChart"/>
    <dgm:cxn modelId="{D0D8596A-950C-4E2D-92A3-114B451A9F58}" type="presParOf" srcId="{374C778C-17FC-4464-A3E6-2372C43F2AF8}" destId="{4BC6BA1C-94A9-40B0-8669-06D2C113CA4F}" srcOrd="11" destOrd="0" presId="urn:microsoft.com/office/officeart/2009/3/layout/HorizontalOrganizationChart"/>
    <dgm:cxn modelId="{B0E1BAB6-3EFA-47F2-9301-A61E2C093A01}" type="presParOf" srcId="{4BC6BA1C-94A9-40B0-8669-06D2C113CA4F}" destId="{E7F11A2E-1EA2-4FB0-A958-DAEB923A8956}" srcOrd="0" destOrd="0" presId="urn:microsoft.com/office/officeart/2009/3/layout/HorizontalOrganizationChart"/>
    <dgm:cxn modelId="{12C2AFDF-B2DC-45FA-92DA-5837145A2EC4}" type="presParOf" srcId="{E7F11A2E-1EA2-4FB0-A958-DAEB923A8956}" destId="{96702374-4FB5-44F3-9559-212C7126F783}" srcOrd="0" destOrd="0" presId="urn:microsoft.com/office/officeart/2009/3/layout/HorizontalOrganizationChart"/>
    <dgm:cxn modelId="{4E303C38-9CD7-47C6-BFC4-CD68BD2B46DD}" type="presParOf" srcId="{E7F11A2E-1EA2-4FB0-A958-DAEB923A8956}" destId="{584556DE-6661-4985-A28C-D561A87363F9}" srcOrd="1" destOrd="0" presId="urn:microsoft.com/office/officeart/2009/3/layout/HorizontalOrganizationChart"/>
    <dgm:cxn modelId="{F85A5A72-51AC-4A83-8A5B-52AA0AF0F15E}" type="presParOf" srcId="{4BC6BA1C-94A9-40B0-8669-06D2C113CA4F}" destId="{4DE72A91-C0EA-4F63-957D-07D9E06B16B3}" srcOrd="1" destOrd="0" presId="urn:microsoft.com/office/officeart/2009/3/layout/HorizontalOrganizationChart"/>
    <dgm:cxn modelId="{89AD62C3-5B07-4505-9843-83E60A5861C3}" type="presParOf" srcId="{4BC6BA1C-94A9-40B0-8669-06D2C113CA4F}" destId="{29CDA8F3-5AC1-4321-A3A5-8DCB4EBBC551}" srcOrd="2" destOrd="0" presId="urn:microsoft.com/office/officeart/2009/3/layout/HorizontalOrganizationChart"/>
    <dgm:cxn modelId="{23FF1AAC-F60F-4CE4-98E0-0BEEE49DB692}" type="presParOf" srcId="{374C778C-17FC-4464-A3E6-2372C43F2AF8}" destId="{01C2A4A4-E5F1-4C40-B4F7-791ACCE2EF9A}" srcOrd="12" destOrd="0" presId="urn:microsoft.com/office/officeart/2009/3/layout/HorizontalOrganizationChart"/>
    <dgm:cxn modelId="{5C945924-FDD0-414A-A899-5FE75B1295EF}" type="presParOf" srcId="{374C778C-17FC-4464-A3E6-2372C43F2AF8}" destId="{BAB21643-7316-4C28-A442-E1AE34380FEE}" srcOrd="13" destOrd="0" presId="urn:microsoft.com/office/officeart/2009/3/layout/HorizontalOrganizationChart"/>
    <dgm:cxn modelId="{E479E5E9-4604-444F-B20A-F3E4052EA45E}" type="presParOf" srcId="{BAB21643-7316-4C28-A442-E1AE34380FEE}" destId="{7AD8CC2C-DC76-48F3-93CD-208DEE39A7DF}" srcOrd="0" destOrd="0" presId="urn:microsoft.com/office/officeart/2009/3/layout/HorizontalOrganizationChart"/>
    <dgm:cxn modelId="{EF811CF8-4D5B-4B91-B268-C9DB17628E0B}" type="presParOf" srcId="{7AD8CC2C-DC76-48F3-93CD-208DEE39A7DF}" destId="{348772BB-7044-4E72-8859-174A67AA3F36}" srcOrd="0" destOrd="0" presId="urn:microsoft.com/office/officeart/2009/3/layout/HorizontalOrganizationChart"/>
    <dgm:cxn modelId="{A89F95F3-09FC-48AE-AF56-A544FE031576}" type="presParOf" srcId="{7AD8CC2C-DC76-48F3-93CD-208DEE39A7DF}" destId="{EE387F9A-D07E-4DAE-84D4-E54DF2F2BDCC}" srcOrd="1" destOrd="0" presId="urn:microsoft.com/office/officeart/2009/3/layout/HorizontalOrganizationChart"/>
    <dgm:cxn modelId="{55B8F379-9C7F-46D7-903E-E3F965A20B38}" type="presParOf" srcId="{BAB21643-7316-4C28-A442-E1AE34380FEE}" destId="{77877E70-F716-45CE-B065-0B4EC2987494}" srcOrd="1" destOrd="0" presId="urn:microsoft.com/office/officeart/2009/3/layout/HorizontalOrganizationChart"/>
    <dgm:cxn modelId="{0B76AEC2-7782-48FC-B1F8-2924DD6656BB}" type="presParOf" srcId="{BAB21643-7316-4C28-A442-E1AE34380FEE}" destId="{8963E1AA-1427-4335-AB5E-CB383D745694}" srcOrd="2" destOrd="0" presId="urn:microsoft.com/office/officeart/2009/3/layout/HorizontalOrganizationChart"/>
    <dgm:cxn modelId="{C57F3094-F306-4C03-B75E-5DB0C668922E}" type="presParOf" srcId="{0CA69D9B-A850-42AF-8348-8664F200D79E}" destId="{234FB43E-E4A8-42DE-9169-90C4D098ACB7}" srcOrd="2" destOrd="0" presId="urn:microsoft.com/office/officeart/2009/3/layout/HorizontalOrganizationChar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EE6C21-E599-4B3B-B0D7-5EA28C25BB03}"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endParaRPr lang="zh-CN" altLang="en-US"/>
        </a:p>
      </dgm:t>
    </dgm:pt>
    <dgm:pt modelId="{C8204114-0D5D-44E3-ACE9-895CF5681BDB}">
      <dgm:prSet phldrT="[文本]"/>
      <dgm:spPr/>
      <dgm:t>
        <a:bodyPr/>
        <a:lstStyle/>
        <a:p>
          <a:r>
            <a:rPr lang="zh-CN" altLang="en-US" b="0" cap="none" spc="0" dirty="0" smtClean="0">
              <a:ln w="0"/>
              <a:solidFill>
                <a:schemeClr val="tx1"/>
              </a:solidFill>
              <a:effectLst>
                <a:outerShdw blurRad="38100" dist="19050" dir="2700000" algn="tl" rotWithShape="0">
                  <a:schemeClr val="dk1">
                    <a:alpha val="40000"/>
                  </a:schemeClr>
                </a:outerShdw>
              </a:effectLst>
            </a:rPr>
            <a:t>工程造价</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470D070D-C79F-4B43-A2E4-93BBBEB3CCB7}" type="parTrans" cxnId="{E344BAFF-6E92-47F6-A60B-50F5EF04C2D5}">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BE82B513-CD3F-40A1-A439-88CE0A5604E1}" type="sibTrans" cxnId="{E344BAFF-6E92-47F6-A60B-50F5EF04C2D5}">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3870C352-1D5E-45B5-80A8-E40B6FC0CC2C}">
      <dgm:prSet phldrT="[文本]"/>
      <dgm:spPr/>
      <dgm:t>
        <a:bodyPr/>
        <a:lstStyle/>
        <a:p>
          <a:r>
            <a:rPr lang="zh-CN" altLang="zh-CN" b="0" cap="none" spc="0" dirty="0" smtClean="0">
              <a:ln w="0"/>
              <a:solidFill>
                <a:schemeClr val="tx1"/>
              </a:solidFill>
              <a:effectLst>
                <a:outerShdw blurRad="38100" dist="19050" dir="2700000" algn="tl" rotWithShape="0">
                  <a:schemeClr val="dk1">
                    <a:alpha val="40000"/>
                  </a:schemeClr>
                </a:outerShdw>
              </a:effectLst>
            </a:rPr>
            <a:t>人工费（</a:t>
          </a:r>
          <a:r>
            <a:rPr lang="zh-CN" altLang="en-US" b="0" cap="none" spc="0" dirty="0" smtClean="0">
              <a:ln w="0"/>
              <a:solidFill>
                <a:schemeClr val="tx1"/>
              </a:solidFill>
              <a:effectLst>
                <a:outerShdw blurRad="38100" dist="19050" dir="2700000" algn="tl" rotWithShape="0">
                  <a:schemeClr val="dk1">
                    <a:alpha val="40000"/>
                  </a:schemeClr>
                </a:outerShdw>
              </a:effectLst>
            </a:rPr>
            <a:t>含</a:t>
          </a:r>
          <a:r>
            <a:rPr lang="zh-CN" altLang="zh-CN" b="0" cap="none" spc="0" dirty="0" smtClean="0">
              <a:ln w="0"/>
              <a:solidFill>
                <a:schemeClr val="tx1"/>
              </a:solidFill>
              <a:effectLst>
                <a:outerShdw blurRad="38100" dist="19050" dir="2700000" algn="tl" rotWithShape="0">
                  <a:schemeClr val="dk1">
                    <a:alpha val="40000"/>
                  </a:schemeClr>
                </a:outerShdw>
              </a:effectLst>
            </a:rPr>
            <a:t>税）</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80BAE69A-CD0E-401F-93A4-7F91B0DB044F}" type="parTrans" cxnId="{8E7B6E78-5073-460E-A7E6-E5479A3BC1F6}">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54FDBC5E-90A2-434C-A8A2-8D2908C36C88}" type="sibTrans" cxnId="{8E7B6E78-5073-460E-A7E6-E5479A3BC1F6}">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A772AC2C-0AE7-40F3-98A9-4CA3DA108565}">
      <dgm:prSet phldrT="[文本]"/>
      <dgm:spPr/>
      <dgm:t>
        <a:bodyPr/>
        <a:lstStyle/>
        <a:p>
          <a:r>
            <a:rPr lang="zh-CN" altLang="zh-CN" b="0" cap="none" spc="0" dirty="0" smtClean="0">
              <a:ln w="0"/>
              <a:solidFill>
                <a:schemeClr val="tx1"/>
              </a:solidFill>
              <a:effectLst>
                <a:outerShdw blurRad="38100" dist="19050" dir="2700000" algn="tl" rotWithShape="0">
                  <a:schemeClr val="dk1">
                    <a:alpha val="40000"/>
                  </a:schemeClr>
                </a:outerShdw>
              </a:effectLst>
            </a:rPr>
            <a:t>材料费（</a:t>
          </a:r>
          <a:r>
            <a:rPr lang="zh-CN" altLang="en-US" b="0" cap="none" spc="0" dirty="0" smtClean="0">
              <a:ln w="0"/>
              <a:solidFill>
                <a:schemeClr val="tx1"/>
              </a:solidFill>
              <a:effectLst>
                <a:outerShdw blurRad="38100" dist="19050" dir="2700000" algn="tl" rotWithShape="0">
                  <a:schemeClr val="dk1">
                    <a:alpha val="40000"/>
                  </a:schemeClr>
                </a:outerShdw>
              </a:effectLst>
            </a:rPr>
            <a:t>含</a:t>
          </a:r>
          <a:r>
            <a:rPr lang="zh-CN" altLang="zh-CN" b="0" cap="none" spc="0" dirty="0" smtClean="0">
              <a:ln w="0"/>
              <a:solidFill>
                <a:schemeClr val="tx1"/>
              </a:solidFill>
              <a:effectLst>
                <a:outerShdw blurRad="38100" dist="19050" dir="2700000" algn="tl" rotWithShape="0">
                  <a:schemeClr val="dk1">
                    <a:alpha val="40000"/>
                  </a:schemeClr>
                </a:outerShdw>
              </a:effectLst>
            </a:rPr>
            <a:t>税）</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FDC36009-BBBE-4016-8636-234C57AE4470}" type="parTrans" cxnId="{08FEB8BB-B410-40A8-AC63-D2E7238DEA4A}">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F2116200-2BD5-403C-A307-6FCB54CA8DAD}" type="sibTrans" cxnId="{08FEB8BB-B410-40A8-AC63-D2E7238DEA4A}">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27AB4CBA-6A2B-40B9-A55C-9F21425E0047}">
      <dgm:prSet phldrT="[文本]"/>
      <dgm:spPr/>
      <dgm:t>
        <a:bodyPr/>
        <a:lstStyle/>
        <a:p>
          <a:r>
            <a:rPr lang="zh-CN" altLang="zh-CN" b="0" cap="none" spc="0" dirty="0" smtClean="0">
              <a:ln w="0"/>
              <a:solidFill>
                <a:schemeClr val="tx1"/>
              </a:solidFill>
              <a:effectLst>
                <a:outerShdw blurRad="38100" dist="19050" dir="2700000" algn="tl" rotWithShape="0">
                  <a:schemeClr val="dk1">
                    <a:alpha val="40000"/>
                  </a:schemeClr>
                </a:outerShdw>
              </a:effectLst>
            </a:rPr>
            <a:t>施工机具费（</a:t>
          </a:r>
          <a:r>
            <a:rPr lang="zh-CN" altLang="en-US" b="0" cap="none" spc="0" dirty="0" smtClean="0">
              <a:ln w="0"/>
              <a:solidFill>
                <a:schemeClr val="tx1"/>
              </a:solidFill>
              <a:effectLst>
                <a:outerShdw blurRad="38100" dist="19050" dir="2700000" algn="tl" rotWithShape="0">
                  <a:schemeClr val="dk1">
                    <a:alpha val="40000"/>
                  </a:schemeClr>
                </a:outerShdw>
              </a:effectLst>
            </a:rPr>
            <a:t>含</a:t>
          </a:r>
          <a:r>
            <a:rPr lang="zh-CN" altLang="zh-CN" b="0" cap="none" spc="0" dirty="0" smtClean="0">
              <a:ln w="0"/>
              <a:solidFill>
                <a:schemeClr val="tx1"/>
              </a:solidFill>
              <a:effectLst>
                <a:outerShdw blurRad="38100" dist="19050" dir="2700000" algn="tl" rotWithShape="0">
                  <a:schemeClr val="dk1">
                    <a:alpha val="40000"/>
                  </a:schemeClr>
                </a:outerShdw>
              </a:effectLst>
            </a:rPr>
            <a:t>税） </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AB2F1C64-4702-4D6D-A9D2-E7D6AB53E76C}" type="parTrans" cxnId="{2DBEFAE5-07FB-4124-8F24-3E08FEF0954E}">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99EB12B6-989D-4EB7-AD76-5701DC2A9FAF}" type="sibTrans" cxnId="{2DBEFAE5-07FB-4124-8F24-3E08FEF0954E}">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ED10D675-46D8-42FC-BAB2-145FDA50C773}">
      <dgm:prSet phldrT="[文本]"/>
      <dgm:spPr/>
      <dgm:t>
        <a:bodyPr/>
        <a:lstStyle/>
        <a:p>
          <a:r>
            <a:rPr lang="zh-CN" altLang="zh-CN" b="0" cap="none" spc="0" dirty="0" smtClean="0">
              <a:ln w="0"/>
              <a:solidFill>
                <a:schemeClr val="tx1"/>
              </a:solidFill>
              <a:effectLst>
                <a:outerShdw blurRad="38100" dist="19050" dir="2700000" algn="tl" rotWithShape="0">
                  <a:schemeClr val="dk1">
                    <a:alpha val="40000"/>
                  </a:schemeClr>
                </a:outerShdw>
              </a:effectLst>
            </a:rPr>
            <a:t>管理费（</a:t>
          </a:r>
          <a:r>
            <a:rPr lang="zh-CN" altLang="en-US" b="0" cap="none" spc="0" dirty="0" smtClean="0">
              <a:ln w="0"/>
              <a:solidFill>
                <a:schemeClr val="tx1"/>
              </a:solidFill>
              <a:effectLst>
                <a:outerShdw blurRad="38100" dist="19050" dir="2700000" algn="tl" rotWithShape="0">
                  <a:schemeClr val="dk1">
                    <a:alpha val="40000"/>
                  </a:schemeClr>
                </a:outerShdw>
              </a:effectLst>
            </a:rPr>
            <a:t>含</a:t>
          </a:r>
          <a:r>
            <a:rPr lang="zh-CN" altLang="zh-CN" b="0" cap="none" spc="0" dirty="0" smtClean="0">
              <a:ln w="0"/>
              <a:solidFill>
                <a:schemeClr val="tx1"/>
              </a:solidFill>
              <a:effectLst>
                <a:outerShdw blurRad="38100" dist="19050" dir="2700000" algn="tl" rotWithShape="0">
                  <a:schemeClr val="dk1">
                    <a:alpha val="40000"/>
                  </a:schemeClr>
                </a:outerShdw>
              </a:effectLst>
            </a:rPr>
            <a:t>税）</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A22A5281-1F70-4060-8CB6-84A66986B877}" type="parTrans" cxnId="{C1385926-6998-4880-BE09-7AF49896AC72}">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2F7DE6CC-BE55-4B1E-B2C7-241ECB94ABAE}" type="sibTrans" cxnId="{C1385926-6998-4880-BE09-7AF49896AC72}">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A52E6EC6-A17A-4EF1-B326-3BA244F736AA}">
      <dgm:prSet phldrT="[文本]"/>
      <dgm:spPr/>
      <dgm:t>
        <a:bodyPr/>
        <a:lstStyle/>
        <a:p>
          <a:r>
            <a:rPr lang="zh-CN" altLang="zh-CN" b="0" cap="none" spc="0" dirty="0" smtClean="0">
              <a:ln w="0"/>
              <a:solidFill>
                <a:schemeClr val="tx1"/>
              </a:solidFill>
              <a:effectLst>
                <a:outerShdw blurRad="38100" dist="19050" dir="2700000" algn="tl" rotWithShape="0">
                  <a:schemeClr val="dk1">
                    <a:alpha val="40000"/>
                  </a:schemeClr>
                </a:outerShdw>
              </a:effectLst>
            </a:rPr>
            <a:t>规费（</a:t>
          </a:r>
          <a:r>
            <a:rPr lang="zh-CN" altLang="en-US" b="0" cap="none" spc="0" dirty="0" smtClean="0">
              <a:ln w="0"/>
              <a:solidFill>
                <a:schemeClr val="tx1"/>
              </a:solidFill>
              <a:effectLst>
                <a:outerShdw blurRad="38100" dist="19050" dir="2700000" algn="tl" rotWithShape="0">
                  <a:schemeClr val="dk1">
                    <a:alpha val="40000"/>
                  </a:schemeClr>
                </a:outerShdw>
              </a:effectLst>
            </a:rPr>
            <a:t>含</a:t>
          </a:r>
          <a:r>
            <a:rPr lang="zh-CN" altLang="zh-CN" b="0" cap="none" spc="0" dirty="0" smtClean="0">
              <a:ln w="0"/>
              <a:solidFill>
                <a:schemeClr val="tx1"/>
              </a:solidFill>
              <a:effectLst>
                <a:outerShdw blurRad="38100" dist="19050" dir="2700000" algn="tl" rotWithShape="0">
                  <a:schemeClr val="dk1">
                    <a:alpha val="40000"/>
                  </a:schemeClr>
                </a:outerShdw>
              </a:effectLst>
            </a:rPr>
            <a:t>税）</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4DE3C811-5179-4479-B0F1-797A150F2089}" type="parTrans" cxnId="{F9E0D44B-E0AC-4D4F-8CE3-32116EC7F67D}">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959AABB4-CD3C-4910-B6B7-0966DD9A1A19}" type="sibTrans" cxnId="{F9E0D44B-E0AC-4D4F-8CE3-32116EC7F67D}">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9E19A032-27C5-4248-838F-55FF768F16CC}">
      <dgm:prSet phldrT="[文本]"/>
      <dgm:spPr/>
      <dgm:t>
        <a:bodyPr/>
        <a:lstStyle/>
        <a:p>
          <a:r>
            <a:rPr lang="zh-CN" altLang="en-US" b="0" cap="none" spc="0" dirty="0" smtClean="0">
              <a:ln w="0"/>
              <a:solidFill>
                <a:schemeClr val="tx1"/>
              </a:solidFill>
              <a:effectLst>
                <a:outerShdw blurRad="38100" dist="19050" dir="2700000" algn="tl" rotWithShape="0">
                  <a:schemeClr val="dk1">
                    <a:alpha val="40000"/>
                  </a:schemeClr>
                </a:outerShdw>
              </a:effectLst>
            </a:rPr>
            <a:t>利润</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95A06F26-6456-41E4-833C-DBA86CDB3EBC}" type="parTrans" cxnId="{A35B4D90-70AF-40CA-9C2E-B85CC2877CB4}">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7D46DBC7-51DC-48C9-B062-735277CAF2D2}" type="sibTrans" cxnId="{A35B4D90-70AF-40CA-9C2E-B85CC2877CB4}">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2D1FFACC-E4DE-4CF9-9579-1518D36A5B29}">
      <dgm:prSet phldrT="[文本]"/>
      <dgm:spPr/>
      <dgm:t>
        <a:bodyPr/>
        <a:lstStyle/>
        <a:p>
          <a:r>
            <a:rPr lang="zh-CN" altLang="en-US" b="0" cap="none" spc="0" dirty="0" smtClean="0">
              <a:ln w="0"/>
              <a:solidFill>
                <a:schemeClr val="tx1"/>
              </a:solidFill>
              <a:effectLst>
                <a:outerShdw blurRad="38100" dist="19050" dir="2700000" algn="tl" rotWithShape="0">
                  <a:schemeClr val="dk1">
                    <a:alpha val="40000"/>
                  </a:schemeClr>
                </a:outerShdw>
              </a:effectLst>
            </a:rPr>
            <a:t>营业税</a:t>
          </a:r>
          <a:r>
            <a:rPr lang="en-US" altLang="zh-CN" b="0" cap="none" spc="0" dirty="0" smtClean="0">
              <a:ln w="0"/>
              <a:solidFill>
                <a:schemeClr val="tx1"/>
              </a:solidFill>
              <a:effectLst>
                <a:outerShdw blurRad="38100" dist="19050" dir="2700000" algn="tl" rotWithShape="0">
                  <a:schemeClr val="dk1">
                    <a:alpha val="40000"/>
                  </a:schemeClr>
                </a:outerShdw>
              </a:effectLst>
            </a:rPr>
            <a:t>=</a:t>
          </a:r>
          <a:r>
            <a:rPr lang="zh-CN" altLang="en-US" b="0" cap="none" spc="0" dirty="0" smtClean="0">
              <a:ln w="0"/>
              <a:solidFill>
                <a:schemeClr val="tx1"/>
              </a:solidFill>
              <a:effectLst>
                <a:outerShdw blurRad="38100" dist="19050" dir="2700000" algn="tl" rotWithShape="0">
                  <a:schemeClr val="dk1">
                    <a:alpha val="40000"/>
                  </a:schemeClr>
                </a:outerShdw>
              </a:effectLst>
            </a:rPr>
            <a:t>税前造价</a:t>
          </a:r>
          <a:r>
            <a:rPr lang="en-US" altLang="zh-CN" b="0" cap="none" spc="0" dirty="0" smtClean="0">
              <a:ln w="0"/>
              <a:solidFill>
                <a:schemeClr val="tx1"/>
              </a:solidFill>
              <a:effectLst>
                <a:outerShdw blurRad="38100" dist="19050" dir="2700000" algn="tl" rotWithShape="0">
                  <a:schemeClr val="dk1">
                    <a:alpha val="40000"/>
                  </a:schemeClr>
                </a:outerShdw>
              </a:effectLst>
            </a:rPr>
            <a:t>x</a:t>
          </a:r>
          <a:r>
            <a:rPr lang="zh-CN" altLang="en-US" b="0" cap="none" spc="0" dirty="0" smtClean="0">
              <a:ln w="0"/>
              <a:solidFill>
                <a:schemeClr val="tx1"/>
              </a:solidFill>
              <a:effectLst>
                <a:outerShdw blurRad="38100" dist="19050" dir="2700000" algn="tl" rotWithShape="0">
                  <a:schemeClr val="dk1">
                    <a:alpha val="40000"/>
                  </a:schemeClr>
                </a:outerShdw>
              </a:effectLst>
            </a:rPr>
            <a:t>综合税率</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C6D7B82B-22A4-4423-98E7-E928DB3EA502}" type="parTrans" cxnId="{A71E4B2B-D3EF-41BD-8EFD-8E4895A2E8D4}">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3D253695-8B48-40C3-8C31-8840453DE9CA}" type="sibTrans" cxnId="{A71E4B2B-D3EF-41BD-8EFD-8E4895A2E8D4}">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78383202-35D6-4759-92F3-9EEB08F0FC64}" type="pres">
      <dgm:prSet presAssocID="{ADEE6C21-E599-4B3B-B0D7-5EA28C25BB03}" presName="hierChild1" presStyleCnt="0">
        <dgm:presLayoutVars>
          <dgm:orgChart val="1"/>
          <dgm:chPref val="1"/>
          <dgm:dir/>
          <dgm:animOne val="branch"/>
          <dgm:animLvl val="lvl"/>
          <dgm:resizeHandles/>
        </dgm:presLayoutVars>
      </dgm:prSet>
      <dgm:spPr/>
      <dgm:t>
        <a:bodyPr/>
        <a:lstStyle/>
        <a:p>
          <a:endParaRPr lang="zh-CN" altLang="en-US"/>
        </a:p>
      </dgm:t>
    </dgm:pt>
    <dgm:pt modelId="{0CA69D9B-A850-42AF-8348-8664F200D79E}" type="pres">
      <dgm:prSet presAssocID="{C8204114-0D5D-44E3-ACE9-895CF5681BDB}" presName="hierRoot1" presStyleCnt="0">
        <dgm:presLayoutVars>
          <dgm:hierBranch val="init"/>
        </dgm:presLayoutVars>
      </dgm:prSet>
      <dgm:spPr/>
    </dgm:pt>
    <dgm:pt modelId="{2C601F80-2BC4-4DD1-A3ED-D2050974B8A8}" type="pres">
      <dgm:prSet presAssocID="{C8204114-0D5D-44E3-ACE9-895CF5681BDB}" presName="rootComposite1" presStyleCnt="0"/>
      <dgm:spPr/>
    </dgm:pt>
    <dgm:pt modelId="{0E06041B-66B0-482F-A6F6-41F37A3604F2}" type="pres">
      <dgm:prSet presAssocID="{C8204114-0D5D-44E3-ACE9-895CF5681BDB}" presName="rootText1" presStyleLbl="node0" presStyleIdx="0" presStyleCnt="1" custScaleX="152366" custLinFactNeighborX="-13092">
        <dgm:presLayoutVars>
          <dgm:chPref val="3"/>
        </dgm:presLayoutVars>
      </dgm:prSet>
      <dgm:spPr/>
      <dgm:t>
        <a:bodyPr/>
        <a:lstStyle/>
        <a:p>
          <a:endParaRPr lang="zh-CN" altLang="en-US"/>
        </a:p>
      </dgm:t>
    </dgm:pt>
    <dgm:pt modelId="{38D115A0-01D0-4A28-8EFF-43E63E48EBF5}" type="pres">
      <dgm:prSet presAssocID="{C8204114-0D5D-44E3-ACE9-895CF5681BDB}" presName="rootConnector1" presStyleLbl="node1" presStyleIdx="0" presStyleCnt="0"/>
      <dgm:spPr/>
      <dgm:t>
        <a:bodyPr/>
        <a:lstStyle/>
        <a:p>
          <a:endParaRPr lang="zh-CN" altLang="en-US"/>
        </a:p>
      </dgm:t>
    </dgm:pt>
    <dgm:pt modelId="{374C778C-17FC-4464-A3E6-2372C43F2AF8}" type="pres">
      <dgm:prSet presAssocID="{C8204114-0D5D-44E3-ACE9-895CF5681BDB}" presName="hierChild2" presStyleCnt="0"/>
      <dgm:spPr/>
    </dgm:pt>
    <dgm:pt modelId="{723C0946-9B48-4C03-8171-835DB7315698}" type="pres">
      <dgm:prSet presAssocID="{80BAE69A-CD0E-401F-93A4-7F91B0DB044F}" presName="Name64" presStyleLbl="parChTrans1D2" presStyleIdx="0" presStyleCnt="7"/>
      <dgm:spPr/>
      <dgm:t>
        <a:bodyPr/>
        <a:lstStyle/>
        <a:p>
          <a:endParaRPr lang="zh-CN" altLang="en-US"/>
        </a:p>
      </dgm:t>
    </dgm:pt>
    <dgm:pt modelId="{0CF7860B-EEFE-4E37-B554-30231060A1B4}" type="pres">
      <dgm:prSet presAssocID="{3870C352-1D5E-45B5-80A8-E40B6FC0CC2C}" presName="hierRoot2" presStyleCnt="0">
        <dgm:presLayoutVars>
          <dgm:hierBranch val="init"/>
        </dgm:presLayoutVars>
      </dgm:prSet>
      <dgm:spPr/>
    </dgm:pt>
    <dgm:pt modelId="{9E85BE45-F875-4062-BE56-0E7BC39D7DF3}" type="pres">
      <dgm:prSet presAssocID="{3870C352-1D5E-45B5-80A8-E40B6FC0CC2C}" presName="rootComposite" presStyleCnt="0"/>
      <dgm:spPr/>
    </dgm:pt>
    <dgm:pt modelId="{F0EC256F-E41E-4457-B350-205DDDA1AB54}" type="pres">
      <dgm:prSet presAssocID="{3870C352-1D5E-45B5-80A8-E40B6FC0CC2C}" presName="rootText" presStyleLbl="node2" presStyleIdx="0" presStyleCnt="7" custScaleX="242203">
        <dgm:presLayoutVars>
          <dgm:chPref val="3"/>
        </dgm:presLayoutVars>
      </dgm:prSet>
      <dgm:spPr/>
      <dgm:t>
        <a:bodyPr/>
        <a:lstStyle/>
        <a:p>
          <a:endParaRPr lang="zh-CN" altLang="en-US"/>
        </a:p>
      </dgm:t>
    </dgm:pt>
    <dgm:pt modelId="{E7A112A7-E011-4748-8035-088B08AF820C}" type="pres">
      <dgm:prSet presAssocID="{3870C352-1D5E-45B5-80A8-E40B6FC0CC2C}" presName="rootConnector" presStyleLbl="node2" presStyleIdx="0" presStyleCnt="7"/>
      <dgm:spPr/>
      <dgm:t>
        <a:bodyPr/>
        <a:lstStyle/>
        <a:p>
          <a:endParaRPr lang="zh-CN" altLang="en-US"/>
        </a:p>
      </dgm:t>
    </dgm:pt>
    <dgm:pt modelId="{2967E4A6-EE0F-45C2-9669-89C5D3FA1F51}" type="pres">
      <dgm:prSet presAssocID="{3870C352-1D5E-45B5-80A8-E40B6FC0CC2C}" presName="hierChild4" presStyleCnt="0"/>
      <dgm:spPr/>
    </dgm:pt>
    <dgm:pt modelId="{7BE439A9-5C3F-4539-9889-856A3F046817}" type="pres">
      <dgm:prSet presAssocID="{3870C352-1D5E-45B5-80A8-E40B6FC0CC2C}" presName="hierChild5" presStyleCnt="0"/>
      <dgm:spPr/>
    </dgm:pt>
    <dgm:pt modelId="{B30A802C-961A-4678-8B7A-D75FA70F4904}" type="pres">
      <dgm:prSet presAssocID="{FDC36009-BBBE-4016-8636-234C57AE4470}" presName="Name64" presStyleLbl="parChTrans1D2" presStyleIdx="1" presStyleCnt="7"/>
      <dgm:spPr/>
      <dgm:t>
        <a:bodyPr/>
        <a:lstStyle/>
        <a:p>
          <a:endParaRPr lang="zh-CN" altLang="en-US"/>
        </a:p>
      </dgm:t>
    </dgm:pt>
    <dgm:pt modelId="{3FE64066-2995-48E4-A235-FF50E99DA7AC}" type="pres">
      <dgm:prSet presAssocID="{A772AC2C-0AE7-40F3-98A9-4CA3DA108565}" presName="hierRoot2" presStyleCnt="0">
        <dgm:presLayoutVars>
          <dgm:hierBranch val="init"/>
        </dgm:presLayoutVars>
      </dgm:prSet>
      <dgm:spPr/>
    </dgm:pt>
    <dgm:pt modelId="{8F1ECFC4-C02E-4EA5-9A89-06C869CF319D}" type="pres">
      <dgm:prSet presAssocID="{A772AC2C-0AE7-40F3-98A9-4CA3DA108565}" presName="rootComposite" presStyleCnt="0"/>
      <dgm:spPr/>
    </dgm:pt>
    <dgm:pt modelId="{5665CD99-22F0-4ED3-9D2F-511B85758A5B}" type="pres">
      <dgm:prSet presAssocID="{A772AC2C-0AE7-40F3-98A9-4CA3DA108565}" presName="rootText" presStyleLbl="node2" presStyleIdx="1" presStyleCnt="7" custScaleX="242203">
        <dgm:presLayoutVars>
          <dgm:chPref val="3"/>
        </dgm:presLayoutVars>
      </dgm:prSet>
      <dgm:spPr/>
      <dgm:t>
        <a:bodyPr/>
        <a:lstStyle/>
        <a:p>
          <a:endParaRPr lang="zh-CN" altLang="en-US"/>
        </a:p>
      </dgm:t>
    </dgm:pt>
    <dgm:pt modelId="{3616753E-96D0-4C4B-ACFD-EB79881E0190}" type="pres">
      <dgm:prSet presAssocID="{A772AC2C-0AE7-40F3-98A9-4CA3DA108565}" presName="rootConnector" presStyleLbl="node2" presStyleIdx="1" presStyleCnt="7"/>
      <dgm:spPr/>
      <dgm:t>
        <a:bodyPr/>
        <a:lstStyle/>
        <a:p>
          <a:endParaRPr lang="zh-CN" altLang="en-US"/>
        </a:p>
      </dgm:t>
    </dgm:pt>
    <dgm:pt modelId="{9727C002-9C9D-4C7B-9DFC-0C48B715BFE8}" type="pres">
      <dgm:prSet presAssocID="{A772AC2C-0AE7-40F3-98A9-4CA3DA108565}" presName="hierChild4" presStyleCnt="0"/>
      <dgm:spPr/>
    </dgm:pt>
    <dgm:pt modelId="{70B8D245-40D5-458C-8375-F041A535473E}" type="pres">
      <dgm:prSet presAssocID="{A772AC2C-0AE7-40F3-98A9-4CA3DA108565}" presName="hierChild5" presStyleCnt="0"/>
      <dgm:spPr/>
    </dgm:pt>
    <dgm:pt modelId="{15E575C1-0148-43B7-A59C-07C988E94FCE}" type="pres">
      <dgm:prSet presAssocID="{AB2F1C64-4702-4D6D-A9D2-E7D6AB53E76C}" presName="Name64" presStyleLbl="parChTrans1D2" presStyleIdx="2" presStyleCnt="7"/>
      <dgm:spPr/>
      <dgm:t>
        <a:bodyPr/>
        <a:lstStyle/>
        <a:p>
          <a:endParaRPr lang="zh-CN" altLang="en-US"/>
        </a:p>
      </dgm:t>
    </dgm:pt>
    <dgm:pt modelId="{BB981212-F757-4B52-8584-879363A3ACE6}" type="pres">
      <dgm:prSet presAssocID="{27AB4CBA-6A2B-40B9-A55C-9F21425E0047}" presName="hierRoot2" presStyleCnt="0">
        <dgm:presLayoutVars>
          <dgm:hierBranch val="init"/>
        </dgm:presLayoutVars>
      </dgm:prSet>
      <dgm:spPr/>
    </dgm:pt>
    <dgm:pt modelId="{FF7B87CF-4C72-40E4-9FF7-B00CC20D4246}" type="pres">
      <dgm:prSet presAssocID="{27AB4CBA-6A2B-40B9-A55C-9F21425E0047}" presName="rootComposite" presStyleCnt="0"/>
      <dgm:spPr/>
    </dgm:pt>
    <dgm:pt modelId="{F30D591A-B0DA-497D-B695-8B1BD46E308B}" type="pres">
      <dgm:prSet presAssocID="{27AB4CBA-6A2B-40B9-A55C-9F21425E0047}" presName="rootText" presStyleLbl="node2" presStyleIdx="2" presStyleCnt="7" custScaleX="242203">
        <dgm:presLayoutVars>
          <dgm:chPref val="3"/>
        </dgm:presLayoutVars>
      </dgm:prSet>
      <dgm:spPr/>
      <dgm:t>
        <a:bodyPr/>
        <a:lstStyle/>
        <a:p>
          <a:endParaRPr lang="zh-CN" altLang="en-US"/>
        </a:p>
      </dgm:t>
    </dgm:pt>
    <dgm:pt modelId="{014C1E95-5750-4218-A79F-D5DB83CE1EA3}" type="pres">
      <dgm:prSet presAssocID="{27AB4CBA-6A2B-40B9-A55C-9F21425E0047}" presName="rootConnector" presStyleLbl="node2" presStyleIdx="2" presStyleCnt="7"/>
      <dgm:spPr/>
      <dgm:t>
        <a:bodyPr/>
        <a:lstStyle/>
        <a:p>
          <a:endParaRPr lang="zh-CN" altLang="en-US"/>
        </a:p>
      </dgm:t>
    </dgm:pt>
    <dgm:pt modelId="{55842DA6-4B66-4589-A415-3F3B5D0A185C}" type="pres">
      <dgm:prSet presAssocID="{27AB4CBA-6A2B-40B9-A55C-9F21425E0047}" presName="hierChild4" presStyleCnt="0"/>
      <dgm:spPr/>
    </dgm:pt>
    <dgm:pt modelId="{9837BD85-1CAF-405C-AA8F-C2843BCC94D9}" type="pres">
      <dgm:prSet presAssocID="{27AB4CBA-6A2B-40B9-A55C-9F21425E0047}" presName="hierChild5" presStyleCnt="0"/>
      <dgm:spPr/>
    </dgm:pt>
    <dgm:pt modelId="{14B668A5-86CD-466B-9D68-5A3D8FDCCE24}" type="pres">
      <dgm:prSet presAssocID="{A22A5281-1F70-4060-8CB6-84A66986B877}" presName="Name64" presStyleLbl="parChTrans1D2" presStyleIdx="3" presStyleCnt="7"/>
      <dgm:spPr/>
      <dgm:t>
        <a:bodyPr/>
        <a:lstStyle/>
        <a:p>
          <a:endParaRPr lang="zh-CN" altLang="en-US"/>
        </a:p>
      </dgm:t>
    </dgm:pt>
    <dgm:pt modelId="{BC3C4446-3B6D-48B8-9144-1608ADD38809}" type="pres">
      <dgm:prSet presAssocID="{ED10D675-46D8-42FC-BAB2-145FDA50C773}" presName="hierRoot2" presStyleCnt="0">
        <dgm:presLayoutVars>
          <dgm:hierBranch val="init"/>
        </dgm:presLayoutVars>
      </dgm:prSet>
      <dgm:spPr/>
    </dgm:pt>
    <dgm:pt modelId="{8FB615AB-1777-489F-AD21-B1FA2EAB1C92}" type="pres">
      <dgm:prSet presAssocID="{ED10D675-46D8-42FC-BAB2-145FDA50C773}" presName="rootComposite" presStyleCnt="0"/>
      <dgm:spPr/>
    </dgm:pt>
    <dgm:pt modelId="{386FFF06-B53B-4B24-9338-CA1D7505BCE7}" type="pres">
      <dgm:prSet presAssocID="{ED10D675-46D8-42FC-BAB2-145FDA50C773}" presName="rootText" presStyleLbl="node2" presStyleIdx="3" presStyleCnt="7" custScaleX="242203">
        <dgm:presLayoutVars>
          <dgm:chPref val="3"/>
        </dgm:presLayoutVars>
      </dgm:prSet>
      <dgm:spPr/>
      <dgm:t>
        <a:bodyPr/>
        <a:lstStyle/>
        <a:p>
          <a:endParaRPr lang="zh-CN" altLang="en-US"/>
        </a:p>
      </dgm:t>
    </dgm:pt>
    <dgm:pt modelId="{42E496E1-3E2E-43FA-9D19-5DB028C25231}" type="pres">
      <dgm:prSet presAssocID="{ED10D675-46D8-42FC-BAB2-145FDA50C773}" presName="rootConnector" presStyleLbl="node2" presStyleIdx="3" presStyleCnt="7"/>
      <dgm:spPr/>
      <dgm:t>
        <a:bodyPr/>
        <a:lstStyle/>
        <a:p>
          <a:endParaRPr lang="zh-CN" altLang="en-US"/>
        </a:p>
      </dgm:t>
    </dgm:pt>
    <dgm:pt modelId="{0C4F2717-4804-4FBF-8CDD-C2A7398E36E1}" type="pres">
      <dgm:prSet presAssocID="{ED10D675-46D8-42FC-BAB2-145FDA50C773}" presName="hierChild4" presStyleCnt="0"/>
      <dgm:spPr/>
    </dgm:pt>
    <dgm:pt modelId="{C1F22501-0B94-416B-AEB6-AEB4D51895D7}" type="pres">
      <dgm:prSet presAssocID="{ED10D675-46D8-42FC-BAB2-145FDA50C773}" presName="hierChild5" presStyleCnt="0"/>
      <dgm:spPr/>
    </dgm:pt>
    <dgm:pt modelId="{BC3C3817-97EB-40DB-859E-8E81D67CA576}" type="pres">
      <dgm:prSet presAssocID="{4DE3C811-5179-4479-B0F1-797A150F2089}" presName="Name64" presStyleLbl="parChTrans1D2" presStyleIdx="4" presStyleCnt="7"/>
      <dgm:spPr/>
      <dgm:t>
        <a:bodyPr/>
        <a:lstStyle/>
        <a:p>
          <a:endParaRPr lang="zh-CN" altLang="en-US"/>
        </a:p>
      </dgm:t>
    </dgm:pt>
    <dgm:pt modelId="{A612AAAE-4EB6-49FD-98F5-7DDC9D265A0E}" type="pres">
      <dgm:prSet presAssocID="{A52E6EC6-A17A-4EF1-B326-3BA244F736AA}" presName="hierRoot2" presStyleCnt="0">
        <dgm:presLayoutVars>
          <dgm:hierBranch val="init"/>
        </dgm:presLayoutVars>
      </dgm:prSet>
      <dgm:spPr/>
    </dgm:pt>
    <dgm:pt modelId="{0E0AB1AA-BA21-4C54-A886-36C958CA054A}" type="pres">
      <dgm:prSet presAssocID="{A52E6EC6-A17A-4EF1-B326-3BA244F736AA}" presName="rootComposite" presStyleCnt="0"/>
      <dgm:spPr/>
    </dgm:pt>
    <dgm:pt modelId="{8252391D-B36E-4F6A-A3E4-DEAFB3FCB0BD}" type="pres">
      <dgm:prSet presAssocID="{A52E6EC6-A17A-4EF1-B326-3BA244F736AA}" presName="rootText" presStyleLbl="node2" presStyleIdx="4" presStyleCnt="7" custScaleX="242203">
        <dgm:presLayoutVars>
          <dgm:chPref val="3"/>
        </dgm:presLayoutVars>
      </dgm:prSet>
      <dgm:spPr/>
      <dgm:t>
        <a:bodyPr/>
        <a:lstStyle/>
        <a:p>
          <a:endParaRPr lang="zh-CN" altLang="en-US"/>
        </a:p>
      </dgm:t>
    </dgm:pt>
    <dgm:pt modelId="{7840566B-5087-4711-989A-30B8FCB68E2F}" type="pres">
      <dgm:prSet presAssocID="{A52E6EC6-A17A-4EF1-B326-3BA244F736AA}" presName="rootConnector" presStyleLbl="node2" presStyleIdx="4" presStyleCnt="7"/>
      <dgm:spPr/>
      <dgm:t>
        <a:bodyPr/>
        <a:lstStyle/>
        <a:p>
          <a:endParaRPr lang="zh-CN" altLang="en-US"/>
        </a:p>
      </dgm:t>
    </dgm:pt>
    <dgm:pt modelId="{740353C7-AA52-4422-8135-B459D7FE7CF3}" type="pres">
      <dgm:prSet presAssocID="{A52E6EC6-A17A-4EF1-B326-3BA244F736AA}" presName="hierChild4" presStyleCnt="0"/>
      <dgm:spPr/>
    </dgm:pt>
    <dgm:pt modelId="{C0B70C0E-48A5-42B5-8F52-DEE1EA042803}" type="pres">
      <dgm:prSet presAssocID="{A52E6EC6-A17A-4EF1-B326-3BA244F736AA}" presName="hierChild5" presStyleCnt="0"/>
      <dgm:spPr/>
    </dgm:pt>
    <dgm:pt modelId="{43DF0568-BA80-4966-848C-39785C0DF9C5}" type="pres">
      <dgm:prSet presAssocID="{95A06F26-6456-41E4-833C-DBA86CDB3EBC}" presName="Name64" presStyleLbl="parChTrans1D2" presStyleIdx="5" presStyleCnt="7"/>
      <dgm:spPr/>
      <dgm:t>
        <a:bodyPr/>
        <a:lstStyle/>
        <a:p>
          <a:endParaRPr lang="zh-CN" altLang="en-US"/>
        </a:p>
      </dgm:t>
    </dgm:pt>
    <dgm:pt modelId="{4BC6BA1C-94A9-40B0-8669-06D2C113CA4F}" type="pres">
      <dgm:prSet presAssocID="{9E19A032-27C5-4248-838F-55FF768F16CC}" presName="hierRoot2" presStyleCnt="0">
        <dgm:presLayoutVars>
          <dgm:hierBranch val="init"/>
        </dgm:presLayoutVars>
      </dgm:prSet>
      <dgm:spPr/>
    </dgm:pt>
    <dgm:pt modelId="{E7F11A2E-1EA2-4FB0-A958-DAEB923A8956}" type="pres">
      <dgm:prSet presAssocID="{9E19A032-27C5-4248-838F-55FF768F16CC}" presName="rootComposite" presStyleCnt="0"/>
      <dgm:spPr/>
    </dgm:pt>
    <dgm:pt modelId="{96702374-4FB5-44F3-9559-212C7126F783}" type="pres">
      <dgm:prSet presAssocID="{9E19A032-27C5-4248-838F-55FF768F16CC}" presName="rootText" presStyleLbl="node2" presStyleIdx="5" presStyleCnt="7" custScaleX="242203">
        <dgm:presLayoutVars>
          <dgm:chPref val="3"/>
        </dgm:presLayoutVars>
      </dgm:prSet>
      <dgm:spPr/>
      <dgm:t>
        <a:bodyPr/>
        <a:lstStyle/>
        <a:p>
          <a:endParaRPr lang="zh-CN" altLang="en-US"/>
        </a:p>
      </dgm:t>
    </dgm:pt>
    <dgm:pt modelId="{584556DE-6661-4985-A28C-D561A87363F9}" type="pres">
      <dgm:prSet presAssocID="{9E19A032-27C5-4248-838F-55FF768F16CC}" presName="rootConnector" presStyleLbl="node2" presStyleIdx="5" presStyleCnt="7"/>
      <dgm:spPr/>
      <dgm:t>
        <a:bodyPr/>
        <a:lstStyle/>
        <a:p>
          <a:endParaRPr lang="zh-CN" altLang="en-US"/>
        </a:p>
      </dgm:t>
    </dgm:pt>
    <dgm:pt modelId="{4DE72A91-C0EA-4F63-957D-07D9E06B16B3}" type="pres">
      <dgm:prSet presAssocID="{9E19A032-27C5-4248-838F-55FF768F16CC}" presName="hierChild4" presStyleCnt="0"/>
      <dgm:spPr/>
    </dgm:pt>
    <dgm:pt modelId="{29CDA8F3-5AC1-4321-A3A5-8DCB4EBBC551}" type="pres">
      <dgm:prSet presAssocID="{9E19A032-27C5-4248-838F-55FF768F16CC}" presName="hierChild5" presStyleCnt="0"/>
      <dgm:spPr/>
    </dgm:pt>
    <dgm:pt modelId="{01C2A4A4-E5F1-4C40-B4F7-791ACCE2EF9A}" type="pres">
      <dgm:prSet presAssocID="{C6D7B82B-22A4-4423-98E7-E928DB3EA502}" presName="Name64" presStyleLbl="parChTrans1D2" presStyleIdx="6" presStyleCnt="7"/>
      <dgm:spPr/>
      <dgm:t>
        <a:bodyPr/>
        <a:lstStyle/>
        <a:p>
          <a:endParaRPr lang="zh-CN" altLang="en-US"/>
        </a:p>
      </dgm:t>
    </dgm:pt>
    <dgm:pt modelId="{BAB21643-7316-4C28-A442-E1AE34380FEE}" type="pres">
      <dgm:prSet presAssocID="{2D1FFACC-E4DE-4CF9-9579-1518D36A5B29}" presName="hierRoot2" presStyleCnt="0">
        <dgm:presLayoutVars>
          <dgm:hierBranch val="init"/>
        </dgm:presLayoutVars>
      </dgm:prSet>
      <dgm:spPr/>
    </dgm:pt>
    <dgm:pt modelId="{7AD8CC2C-DC76-48F3-93CD-208DEE39A7DF}" type="pres">
      <dgm:prSet presAssocID="{2D1FFACC-E4DE-4CF9-9579-1518D36A5B29}" presName="rootComposite" presStyleCnt="0"/>
      <dgm:spPr/>
    </dgm:pt>
    <dgm:pt modelId="{348772BB-7044-4E72-8859-174A67AA3F36}" type="pres">
      <dgm:prSet presAssocID="{2D1FFACC-E4DE-4CF9-9579-1518D36A5B29}" presName="rootText" presStyleLbl="node2" presStyleIdx="6" presStyleCnt="7" custScaleX="242203">
        <dgm:presLayoutVars>
          <dgm:chPref val="3"/>
        </dgm:presLayoutVars>
      </dgm:prSet>
      <dgm:spPr/>
      <dgm:t>
        <a:bodyPr/>
        <a:lstStyle/>
        <a:p>
          <a:endParaRPr lang="zh-CN" altLang="en-US"/>
        </a:p>
      </dgm:t>
    </dgm:pt>
    <dgm:pt modelId="{EE387F9A-D07E-4DAE-84D4-E54DF2F2BDCC}" type="pres">
      <dgm:prSet presAssocID="{2D1FFACC-E4DE-4CF9-9579-1518D36A5B29}" presName="rootConnector" presStyleLbl="node2" presStyleIdx="6" presStyleCnt="7"/>
      <dgm:spPr/>
      <dgm:t>
        <a:bodyPr/>
        <a:lstStyle/>
        <a:p>
          <a:endParaRPr lang="zh-CN" altLang="en-US"/>
        </a:p>
      </dgm:t>
    </dgm:pt>
    <dgm:pt modelId="{77877E70-F716-45CE-B065-0B4EC2987494}" type="pres">
      <dgm:prSet presAssocID="{2D1FFACC-E4DE-4CF9-9579-1518D36A5B29}" presName="hierChild4" presStyleCnt="0"/>
      <dgm:spPr/>
    </dgm:pt>
    <dgm:pt modelId="{8963E1AA-1427-4335-AB5E-CB383D745694}" type="pres">
      <dgm:prSet presAssocID="{2D1FFACC-E4DE-4CF9-9579-1518D36A5B29}" presName="hierChild5" presStyleCnt="0"/>
      <dgm:spPr/>
    </dgm:pt>
    <dgm:pt modelId="{234FB43E-E4A8-42DE-9169-90C4D098ACB7}" type="pres">
      <dgm:prSet presAssocID="{C8204114-0D5D-44E3-ACE9-895CF5681BDB}" presName="hierChild3" presStyleCnt="0"/>
      <dgm:spPr/>
    </dgm:pt>
  </dgm:ptLst>
  <dgm:cxnLst>
    <dgm:cxn modelId="{46F78280-86A5-476A-960A-32C20CE66113}" type="presOf" srcId="{AB2F1C64-4702-4D6D-A9D2-E7D6AB53E76C}" destId="{15E575C1-0148-43B7-A59C-07C988E94FCE}" srcOrd="0" destOrd="0" presId="urn:microsoft.com/office/officeart/2009/3/layout/HorizontalOrganizationChart"/>
    <dgm:cxn modelId="{20FB0035-D805-4C31-B47D-C361F7F514CD}" type="presOf" srcId="{A772AC2C-0AE7-40F3-98A9-4CA3DA108565}" destId="{5665CD99-22F0-4ED3-9D2F-511B85758A5B}" srcOrd="0" destOrd="0" presId="urn:microsoft.com/office/officeart/2009/3/layout/HorizontalOrganizationChart"/>
    <dgm:cxn modelId="{89192C40-A926-4E8C-8746-A75359D0F6FB}" type="presOf" srcId="{ADEE6C21-E599-4B3B-B0D7-5EA28C25BB03}" destId="{78383202-35D6-4759-92F3-9EEB08F0FC64}" srcOrd="0" destOrd="0" presId="urn:microsoft.com/office/officeart/2009/3/layout/HorizontalOrganizationChart"/>
    <dgm:cxn modelId="{524FE984-303A-47FB-9AD4-9786E0451799}" type="presOf" srcId="{9E19A032-27C5-4248-838F-55FF768F16CC}" destId="{96702374-4FB5-44F3-9559-212C7126F783}" srcOrd="0" destOrd="0" presId="urn:microsoft.com/office/officeart/2009/3/layout/HorizontalOrganizationChart"/>
    <dgm:cxn modelId="{CB2E3F63-71D6-49D8-AEAC-9633C55D469F}" type="presOf" srcId="{A772AC2C-0AE7-40F3-98A9-4CA3DA108565}" destId="{3616753E-96D0-4C4B-ACFD-EB79881E0190}" srcOrd="1" destOrd="0" presId="urn:microsoft.com/office/officeart/2009/3/layout/HorizontalOrganizationChart"/>
    <dgm:cxn modelId="{57C8F90A-CDA4-484E-9F84-9980BDADE1F1}" type="presOf" srcId="{2D1FFACC-E4DE-4CF9-9579-1518D36A5B29}" destId="{348772BB-7044-4E72-8859-174A67AA3F36}" srcOrd="0" destOrd="0" presId="urn:microsoft.com/office/officeart/2009/3/layout/HorizontalOrganizationChart"/>
    <dgm:cxn modelId="{2DBEFAE5-07FB-4124-8F24-3E08FEF0954E}" srcId="{C8204114-0D5D-44E3-ACE9-895CF5681BDB}" destId="{27AB4CBA-6A2B-40B9-A55C-9F21425E0047}" srcOrd="2" destOrd="0" parTransId="{AB2F1C64-4702-4D6D-A9D2-E7D6AB53E76C}" sibTransId="{99EB12B6-989D-4EB7-AD76-5701DC2A9FAF}"/>
    <dgm:cxn modelId="{B7D519D0-A4D8-46D7-8FC0-2D0BB1164194}" type="presOf" srcId="{A22A5281-1F70-4060-8CB6-84A66986B877}" destId="{14B668A5-86CD-466B-9D68-5A3D8FDCCE24}" srcOrd="0" destOrd="0" presId="urn:microsoft.com/office/officeart/2009/3/layout/HorizontalOrganizationChart"/>
    <dgm:cxn modelId="{08FEB8BB-B410-40A8-AC63-D2E7238DEA4A}" srcId="{C8204114-0D5D-44E3-ACE9-895CF5681BDB}" destId="{A772AC2C-0AE7-40F3-98A9-4CA3DA108565}" srcOrd="1" destOrd="0" parTransId="{FDC36009-BBBE-4016-8636-234C57AE4470}" sibTransId="{F2116200-2BD5-403C-A307-6FCB54CA8DAD}"/>
    <dgm:cxn modelId="{430925FB-6F06-4A56-AD49-98E73A6A0FF6}" type="presOf" srcId="{3870C352-1D5E-45B5-80A8-E40B6FC0CC2C}" destId="{F0EC256F-E41E-4457-B350-205DDDA1AB54}" srcOrd="0" destOrd="0" presId="urn:microsoft.com/office/officeart/2009/3/layout/HorizontalOrganizationChart"/>
    <dgm:cxn modelId="{A35B4D90-70AF-40CA-9C2E-B85CC2877CB4}" srcId="{C8204114-0D5D-44E3-ACE9-895CF5681BDB}" destId="{9E19A032-27C5-4248-838F-55FF768F16CC}" srcOrd="5" destOrd="0" parTransId="{95A06F26-6456-41E4-833C-DBA86CDB3EBC}" sibTransId="{7D46DBC7-51DC-48C9-B062-735277CAF2D2}"/>
    <dgm:cxn modelId="{E2FF5566-B16E-4E43-BA07-5DD4CDF13544}" type="presOf" srcId="{3870C352-1D5E-45B5-80A8-E40B6FC0CC2C}" destId="{E7A112A7-E011-4748-8035-088B08AF820C}" srcOrd="1" destOrd="0" presId="urn:microsoft.com/office/officeart/2009/3/layout/HorizontalOrganizationChart"/>
    <dgm:cxn modelId="{8E7B6E78-5073-460E-A7E6-E5479A3BC1F6}" srcId="{C8204114-0D5D-44E3-ACE9-895CF5681BDB}" destId="{3870C352-1D5E-45B5-80A8-E40B6FC0CC2C}" srcOrd="0" destOrd="0" parTransId="{80BAE69A-CD0E-401F-93A4-7F91B0DB044F}" sibTransId="{54FDBC5E-90A2-434C-A8A2-8D2908C36C88}"/>
    <dgm:cxn modelId="{D8511888-AAEF-4EE0-9970-3234A9D1BAEA}" type="presOf" srcId="{ED10D675-46D8-42FC-BAB2-145FDA50C773}" destId="{386FFF06-B53B-4B24-9338-CA1D7505BCE7}" srcOrd="0" destOrd="0" presId="urn:microsoft.com/office/officeart/2009/3/layout/HorizontalOrganizationChart"/>
    <dgm:cxn modelId="{BA831479-A233-4D47-898E-2BD441FBD60B}" type="presOf" srcId="{C8204114-0D5D-44E3-ACE9-895CF5681BDB}" destId="{38D115A0-01D0-4A28-8EFF-43E63E48EBF5}" srcOrd="1" destOrd="0" presId="urn:microsoft.com/office/officeart/2009/3/layout/HorizontalOrganizationChart"/>
    <dgm:cxn modelId="{C1385926-6998-4880-BE09-7AF49896AC72}" srcId="{C8204114-0D5D-44E3-ACE9-895CF5681BDB}" destId="{ED10D675-46D8-42FC-BAB2-145FDA50C773}" srcOrd="3" destOrd="0" parTransId="{A22A5281-1F70-4060-8CB6-84A66986B877}" sibTransId="{2F7DE6CC-BE55-4B1E-B2C7-241ECB94ABAE}"/>
    <dgm:cxn modelId="{A71E4B2B-D3EF-41BD-8EFD-8E4895A2E8D4}" srcId="{C8204114-0D5D-44E3-ACE9-895CF5681BDB}" destId="{2D1FFACC-E4DE-4CF9-9579-1518D36A5B29}" srcOrd="6" destOrd="0" parTransId="{C6D7B82B-22A4-4423-98E7-E928DB3EA502}" sibTransId="{3D253695-8B48-40C3-8C31-8840453DE9CA}"/>
    <dgm:cxn modelId="{DCFAED6D-4379-46FE-BCE3-4DE23B0AFB0B}" type="presOf" srcId="{ED10D675-46D8-42FC-BAB2-145FDA50C773}" destId="{42E496E1-3E2E-43FA-9D19-5DB028C25231}" srcOrd="1" destOrd="0" presId="urn:microsoft.com/office/officeart/2009/3/layout/HorizontalOrganizationChart"/>
    <dgm:cxn modelId="{EA276921-9E83-4EDF-A2D3-1756F4A3CF88}" type="presOf" srcId="{A52E6EC6-A17A-4EF1-B326-3BA244F736AA}" destId="{8252391D-B36E-4F6A-A3E4-DEAFB3FCB0BD}" srcOrd="0" destOrd="0" presId="urn:microsoft.com/office/officeart/2009/3/layout/HorizontalOrganizationChart"/>
    <dgm:cxn modelId="{892D6938-7C4D-46B3-98E4-CEC7FC414DE4}" type="presOf" srcId="{4DE3C811-5179-4479-B0F1-797A150F2089}" destId="{BC3C3817-97EB-40DB-859E-8E81D67CA576}" srcOrd="0" destOrd="0" presId="urn:microsoft.com/office/officeart/2009/3/layout/HorizontalOrganizationChart"/>
    <dgm:cxn modelId="{F9E0D44B-E0AC-4D4F-8CE3-32116EC7F67D}" srcId="{C8204114-0D5D-44E3-ACE9-895CF5681BDB}" destId="{A52E6EC6-A17A-4EF1-B326-3BA244F736AA}" srcOrd="4" destOrd="0" parTransId="{4DE3C811-5179-4479-B0F1-797A150F2089}" sibTransId="{959AABB4-CD3C-4910-B6B7-0966DD9A1A19}"/>
    <dgm:cxn modelId="{9BCE0167-B360-4098-97C4-A57716D1DBE5}" type="presOf" srcId="{2D1FFACC-E4DE-4CF9-9579-1518D36A5B29}" destId="{EE387F9A-D07E-4DAE-84D4-E54DF2F2BDCC}" srcOrd="1" destOrd="0" presId="urn:microsoft.com/office/officeart/2009/3/layout/HorizontalOrganizationChart"/>
    <dgm:cxn modelId="{C8DB5668-2059-44DB-9AC6-BA3C058107EA}" type="presOf" srcId="{9E19A032-27C5-4248-838F-55FF768F16CC}" destId="{584556DE-6661-4985-A28C-D561A87363F9}" srcOrd="1" destOrd="0" presId="urn:microsoft.com/office/officeart/2009/3/layout/HorizontalOrganizationChart"/>
    <dgm:cxn modelId="{630D520F-BAE8-4897-AC63-7A46C2C71A77}" type="presOf" srcId="{80BAE69A-CD0E-401F-93A4-7F91B0DB044F}" destId="{723C0946-9B48-4C03-8171-835DB7315698}" srcOrd="0" destOrd="0" presId="urn:microsoft.com/office/officeart/2009/3/layout/HorizontalOrganizationChart"/>
    <dgm:cxn modelId="{F2685F10-92BE-4CAA-AE44-F15C2A61F70E}" type="presOf" srcId="{C8204114-0D5D-44E3-ACE9-895CF5681BDB}" destId="{0E06041B-66B0-482F-A6F6-41F37A3604F2}" srcOrd="0" destOrd="0" presId="urn:microsoft.com/office/officeart/2009/3/layout/HorizontalOrganizationChart"/>
    <dgm:cxn modelId="{68621ECA-4CB8-4FB4-BD75-32C6BB7CF7C4}" type="presOf" srcId="{27AB4CBA-6A2B-40B9-A55C-9F21425E0047}" destId="{F30D591A-B0DA-497D-B695-8B1BD46E308B}" srcOrd="0" destOrd="0" presId="urn:microsoft.com/office/officeart/2009/3/layout/HorizontalOrganizationChart"/>
    <dgm:cxn modelId="{8098E87B-7D76-41F7-882E-4792A2467D17}" type="presOf" srcId="{FDC36009-BBBE-4016-8636-234C57AE4470}" destId="{B30A802C-961A-4678-8B7A-D75FA70F4904}" srcOrd="0" destOrd="0" presId="urn:microsoft.com/office/officeart/2009/3/layout/HorizontalOrganizationChart"/>
    <dgm:cxn modelId="{497663D1-8AD4-4EC7-BF83-2795898485FB}" type="presOf" srcId="{A52E6EC6-A17A-4EF1-B326-3BA244F736AA}" destId="{7840566B-5087-4711-989A-30B8FCB68E2F}" srcOrd="1" destOrd="0" presId="urn:microsoft.com/office/officeart/2009/3/layout/HorizontalOrganizationChart"/>
    <dgm:cxn modelId="{37490403-8D5A-411A-99DA-83B192DA7F8F}" type="presOf" srcId="{95A06F26-6456-41E4-833C-DBA86CDB3EBC}" destId="{43DF0568-BA80-4966-848C-39785C0DF9C5}" srcOrd="0" destOrd="0" presId="urn:microsoft.com/office/officeart/2009/3/layout/HorizontalOrganizationChart"/>
    <dgm:cxn modelId="{E344BAFF-6E92-47F6-A60B-50F5EF04C2D5}" srcId="{ADEE6C21-E599-4B3B-B0D7-5EA28C25BB03}" destId="{C8204114-0D5D-44E3-ACE9-895CF5681BDB}" srcOrd="0" destOrd="0" parTransId="{470D070D-C79F-4B43-A2E4-93BBBEB3CCB7}" sibTransId="{BE82B513-CD3F-40A1-A439-88CE0A5604E1}"/>
    <dgm:cxn modelId="{191379BA-B2A2-45F3-8169-5BB0E763E31E}" type="presOf" srcId="{C6D7B82B-22A4-4423-98E7-E928DB3EA502}" destId="{01C2A4A4-E5F1-4C40-B4F7-791ACCE2EF9A}" srcOrd="0" destOrd="0" presId="urn:microsoft.com/office/officeart/2009/3/layout/HorizontalOrganizationChart"/>
    <dgm:cxn modelId="{76A2592A-6068-4D6C-9B58-6A5DDEDA2519}" type="presOf" srcId="{27AB4CBA-6A2B-40B9-A55C-9F21425E0047}" destId="{014C1E95-5750-4218-A79F-D5DB83CE1EA3}" srcOrd="1" destOrd="0" presId="urn:microsoft.com/office/officeart/2009/3/layout/HorizontalOrganizationChart"/>
    <dgm:cxn modelId="{F2CDD9D3-EECE-42D3-84FF-268E5BDE7D0A}" type="presParOf" srcId="{78383202-35D6-4759-92F3-9EEB08F0FC64}" destId="{0CA69D9B-A850-42AF-8348-8664F200D79E}" srcOrd="0" destOrd="0" presId="urn:microsoft.com/office/officeart/2009/3/layout/HorizontalOrganizationChart"/>
    <dgm:cxn modelId="{5D43ED57-96CF-4A0B-BC6C-2C7C51A6E0D5}" type="presParOf" srcId="{0CA69D9B-A850-42AF-8348-8664F200D79E}" destId="{2C601F80-2BC4-4DD1-A3ED-D2050974B8A8}" srcOrd="0" destOrd="0" presId="urn:microsoft.com/office/officeart/2009/3/layout/HorizontalOrganizationChart"/>
    <dgm:cxn modelId="{86BE2784-08B9-4350-A8AE-F4634BD71226}" type="presParOf" srcId="{2C601F80-2BC4-4DD1-A3ED-D2050974B8A8}" destId="{0E06041B-66B0-482F-A6F6-41F37A3604F2}" srcOrd="0" destOrd="0" presId="urn:microsoft.com/office/officeart/2009/3/layout/HorizontalOrganizationChart"/>
    <dgm:cxn modelId="{187A19B4-2E1E-4A4A-B5B4-63812A255718}" type="presParOf" srcId="{2C601F80-2BC4-4DD1-A3ED-D2050974B8A8}" destId="{38D115A0-01D0-4A28-8EFF-43E63E48EBF5}" srcOrd="1" destOrd="0" presId="urn:microsoft.com/office/officeart/2009/3/layout/HorizontalOrganizationChart"/>
    <dgm:cxn modelId="{FFBCC9DC-1B33-4E50-A138-1A033BA90194}" type="presParOf" srcId="{0CA69D9B-A850-42AF-8348-8664F200D79E}" destId="{374C778C-17FC-4464-A3E6-2372C43F2AF8}" srcOrd="1" destOrd="0" presId="urn:microsoft.com/office/officeart/2009/3/layout/HorizontalOrganizationChart"/>
    <dgm:cxn modelId="{89491AF7-B068-42E9-AEED-7359B2FC8537}" type="presParOf" srcId="{374C778C-17FC-4464-A3E6-2372C43F2AF8}" destId="{723C0946-9B48-4C03-8171-835DB7315698}" srcOrd="0" destOrd="0" presId="urn:microsoft.com/office/officeart/2009/3/layout/HorizontalOrganizationChart"/>
    <dgm:cxn modelId="{924FB52A-3D84-44EE-BDFB-E02AF80E9796}" type="presParOf" srcId="{374C778C-17FC-4464-A3E6-2372C43F2AF8}" destId="{0CF7860B-EEFE-4E37-B554-30231060A1B4}" srcOrd="1" destOrd="0" presId="urn:microsoft.com/office/officeart/2009/3/layout/HorizontalOrganizationChart"/>
    <dgm:cxn modelId="{20C5A769-B02F-405B-B098-619E5C39F295}" type="presParOf" srcId="{0CF7860B-EEFE-4E37-B554-30231060A1B4}" destId="{9E85BE45-F875-4062-BE56-0E7BC39D7DF3}" srcOrd="0" destOrd="0" presId="urn:microsoft.com/office/officeart/2009/3/layout/HorizontalOrganizationChart"/>
    <dgm:cxn modelId="{11675B78-59C1-4380-BE24-E4C0F7F8C738}" type="presParOf" srcId="{9E85BE45-F875-4062-BE56-0E7BC39D7DF3}" destId="{F0EC256F-E41E-4457-B350-205DDDA1AB54}" srcOrd="0" destOrd="0" presId="urn:microsoft.com/office/officeart/2009/3/layout/HorizontalOrganizationChart"/>
    <dgm:cxn modelId="{AA53F125-8F72-4DC6-8075-2A4EFD37CDE6}" type="presParOf" srcId="{9E85BE45-F875-4062-BE56-0E7BC39D7DF3}" destId="{E7A112A7-E011-4748-8035-088B08AF820C}" srcOrd="1" destOrd="0" presId="urn:microsoft.com/office/officeart/2009/3/layout/HorizontalOrganizationChart"/>
    <dgm:cxn modelId="{9D941626-722A-42C9-9033-360C559290E4}" type="presParOf" srcId="{0CF7860B-EEFE-4E37-B554-30231060A1B4}" destId="{2967E4A6-EE0F-45C2-9669-89C5D3FA1F51}" srcOrd="1" destOrd="0" presId="urn:microsoft.com/office/officeart/2009/3/layout/HorizontalOrganizationChart"/>
    <dgm:cxn modelId="{871180E5-C720-4407-B433-CBE48C98F3F4}" type="presParOf" srcId="{0CF7860B-EEFE-4E37-B554-30231060A1B4}" destId="{7BE439A9-5C3F-4539-9889-856A3F046817}" srcOrd="2" destOrd="0" presId="urn:microsoft.com/office/officeart/2009/3/layout/HorizontalOrganizationChart"/>
    <dgm:cxn modelId="{2A79D689-491A-4D3A-A9AE-E5FB4C94C19F}" type="presParOf" srcId="{374C778C-17FC-4464-A3E6-2372C43F2AF8}" destId="{B30A802C-961A-4678-8B7A-D75FA70F4904}" srcOrd="2" destOrd="0" presId="urn:microsoft.com/office/officeart/2009/3/layout/HorizontalOrganizationChart"/>
    <dgm:cxn modelId="{E8C72656-CA24-4F02-9EFD-D56A90860079}" type="presParOf" srcId="{374C778C-17FC-4464-A3E6-2372C43F2AF8}" destId="{3FE64066-2995-48E4-A235-FF50E99DA7AC}" srcOrd="3" destOrd="0" presId="urn:microsoft.com/office/officeart/2009/3/layout/HorizontalOrganizationChart"/>
    <dgm:cxn modelId="{39E7BEF8-3C7B-49A2-81A5-DD67E8DE705F}" type="presParOf" srcId="{3FE64066-2995-48E4-A235-FF50E99DA7AC}" destId="{8F1ECFC4-C02E-4EA5-9A89-06C869CF319D}" srcOrd="0" destOrd="0" presId="urn:microsoft.com/office/officeart/2009/3/layout/HorizontalOrganizationChart"/>
    <dgm:cxn modelId="{494C096E-0F5D-4DCC-9037-F21F850231D3}" type="presParOf" srcId="{8F1ECFC4-C02E-4EA5-9A89-06C869CF319D}" destId="{5665CD99-22F0-4ED3-9D2F-511B85758A5B}" srcOrd="0" destOrd="0" presId="urn:microsoft.com/office/officeart/2009/3/layout/HorizontalOrganizationChart"/>
    <dgm:cxn modelId="{F7C232B1-88C1-40B0-A4E1-F94DC26483A2}" type="presParOf" srcId="{8F1ECFC4-C02E-4EA5-9A89-06C869CF319D}" destId="{3616753E-96D0-4C4B-ACFD-EB79881E0190}" srcOrd="1" destOrd="0" presId="urn:microsoft.com/office/officeart/2009/3/layout/HorizontalOrganizationChart"/>
    <dgm:cxn modelId="{1B6C0214-0E3B-48C0-9A0E-E208C4954F09}" type="presParOf" srcId="{3FE64066-2995-48E4-A235-FF50E99DA7AC}" destId="{9727C002-9C9D-4C7B-9DFC-0C48B715BFE8}" srcOrd="1" destOrd="0" presId="urn:microsoft.com/office/officeart/2009/3/layout/HorizontalOrganizationChart"/>
    <dgm:cxn modelId="{ECC5B591-B778-47EE-AA5D-C051335CC647}" type="presParOf" srcId="{3FE64066-2995-48E4-A235-FF50E99DA7AC}" destId="{70B8D245-40D5-458C-8375-F041A535473E}" srcOrd="2" destOrd="0" presId="urn:microsoft.com/office/officeart/2009/3/layout/HorizontalOrganizationChart"/>
    <dgm:cxn modelId="{962A97D3-8259-499F-9C31-5D9A8465DA7A}" type="presParOf" srcId="{374C778C-17FC-4464-A3E6-2372C43F2AF8}" destId="{15E575C1-0148-43B7-A59C-07C988E94FCE}" srcOrd="4" destOrd="0" presId="urn:microsoft.com/office/officeart/2009/3/layout/HorizontalOrganizationChart"/>
    <dgm:cxn modelId="{A088E61E-5659-4D64-A60A-F1B30626A4F3}" type="presParOf" srcId="{374C778C-17FC-4464-A3E6-2372C43F2AF8}" destId="{BB981212-F757-4B52-8584-879363A3ACE6}" srcOrd="5" destOrd="0" presId="urn:microsoft.com/office/officeart/2009/3/layout/HorizontalOrganizationChart"/>
    <dgm:cxn modelId="{FF112E75-6EBA-4AA5-8A4B-46C9FE9DF243}" type="presParOf" srcId="{BB981212-F757-4B52-8584-879363A3ACE6}" destId="{FF7B87CF-4C72-40E4-9FF7-B00CC20D4246}" srcOrd="0" destOrd="0" presId="urn:microsoft.com/office/officeart/2009/3/layout/HorizontalOrganizationChart"/>
    <dgm:cxn modelId="{71EAF716-8BB8-45B5-BDF4-630DF40C9115}" type="presParOf" srcId="{FF7B87CF-4C72-40E4-9FF7-B00CC20D4246}" destId="{F30D591A-B0DA-497D-B695-8B1BD46E308B}" srcOrd="0" destOrd="0" presId="urn:microsoft.com/office/officeart/2009/3/layout/HorizontalOrganizationChart"/>
    <dgm:cxn modelId="{1054E81E-53E9-4306-9EC3-0ACD98BE59A8}" type="presParOf" srcId="{FF7B87CF-4C72-40E4-9FF7-B00CC20D4246}" destId="{014C1E95-5750-4218-A79F-D5DB83CE1EA3}" srcOrd="1" destOrd="0" presId="urn:microsoft.com/office/officeart/2009/3/layout/HorizontalOrganizationChart"/>
    <dgm:cxn modelId="{476E5A5C-28FA-45B9-93D5-13319F3EEF98}" type="presParOf" srcId="{BB981212-F757-4B52-8584-879363A3ACE6}" destId="{55842DA6-4B66-4589-A415-3F3B5D0A185C}" srcOrd="1" destOrd="0" presId="urn:microsoft.com/office/officeart/2009/3/layout/HorizontalOrganizationChart"/>
    <dgm:cxn modelId="{41BC6181-68D6-4500-9ECB-89C1716A1E3A}" type="presParOf" srcId="{BB981212-F757-4B52-8584-879363A3ACE6}" destId="{9837BD85-1CAF-405C-AA8F-C2843BCC94D9}" srcOrd="2" destOrd="0" presId="urn:microsoft.com/office/officeart/2009/3/layout/HorizontalOrganizationChart"/>
    <dgm:cxn modelId="{F998DE2A-28D4-4CD2-B50D-56F29B04ADF1}" type="presParOf" srcId="{374C778C-17FC-4464-A3E6-2372C43F2AF8}" destId="{14B668A5-86CD-466B-9D68-5A3D8FDCCE24}" srcOrd="6" destOrd="0" presId="urn:microsoft.com/office/officeart/2009/3/layout/HorizontalOrganizationChart"/>
    <dgm:cxn modelId="{B03689B3-8E41-467F-9CA8-4BCC9566C3F3}" type="presParOf" srcId="{374C778C-17FC-4464-A3E6-2372C43F2AF8}" destId="{BC3C4446-3B6D-48B8-9144-1608ADD38809}" srcOrd="7" destOrd="0" presId="urn:microsoft.com/office/officeart/2009/3/layout/HorizontalOrganizationChart"/>
    <dgm:cxn modelId="{48A3D8BD-1719-47F4-B60B-47DA4A3163C5}" type="presParOf" srcId="{BC3C4446-3B6D-48B8-9144-1608ADD38809}" destId="{8FB615AB-1777-489F-AD21-B1FA2EAB1C92}" srcOrd="0" destOrd="0" presId="urn:microsoft.com/office/officeart/2009/3/layout/HorizontalOrganizationChart"/>
    <dgm:cxn modelId="{2EF845B7-AA4E-4C76-B2AE-621FD971CE78}" type="presParOf" srcId="{8FB615AB-1777-489F-AD21-B1FA2EAB1C92}" destId="{386FFF06-B53B-4B24-9338-CA1D7505BCE7}" srcOrd="0" destOrd="0" presId="urn:microsoft.com/office/officeart/2009/3/layout/HorizontalOrganizationChart"/>
    <dgm:cxn modelId="{872DE973-1718-45B0-9848-8A4EF4A14A92}" type="presParOf" srcId="{8FB615AB-1777-489F-AD21-B1FA2EAB1C92}" destId="{42E496E1-3E2E-43FA-9D19-5DB028C25231}" srcOrd="1" destOrd="0" presId="urn:microsoft.com/office/officeart/2009/3/layout/HorizontalOrganizationChart"/>
    <dgm:cxn modelId="{3117F5E1-BD07-474F-BAF3-11E68B08E3CA}" type="presParOf" srcId="{BC3C4446-3B6D-48B8-9144-1608ADD38809}" destId="{0C4F2717-4804-4FBF-8CDD-C2A7398E36E1}" srcOrd="1" destOrd="0" presId="urn:microsoft.com/office/officeart/2009/3/layout/HorizontalOrganizationChart"/>
    <dgm:cxn modelId="{1BBC914F-CC00-433D-82E2-140CAAD8D8BA}" type="presParOf" srcId="{BC3C4446-3B6D-48B8-9144-1608ADD38809}" destId="{C1F22501-0B94-416B-AEB6-AEB4D51895D7}" srcOrd="2" destOrd="0" presId="urn:microsoft.com/office/officeart/2009/3/layout/HorizontalOrganizationChart"/>
    <dgm:cxn modelId="{029FA2A3-499E-4013-B1D1-9254B5D1A89F}" type="presParOf" srcId="{374C778C-17FC-4464-A3E6-2372C43F2AF8}" destId="{BC3C3817-97EB-40DB-859E-8E81D67CA576}" srcOrd="8" destOrd="0" presId="urn:microsoft.com/office/officeart/2009/3/layout/HorizontalOrganizationChart"/>
    <dgm:cxn modelId="{2939E0F6-65FF-4023-BDA7-4212364AF960}" type="presParOf" srcId="{374C778C-17FC-4464-A3E6-2372C43F2AF8}" destId="{A612AAAE-4EB6-49FD-98F5-7DDC9D265A0E}" srcOrd="9" destOrd="0" presId="urn:microsoft.com/office/officeart/2009/3/layout/HorizontalOrganizationChart"/>
    <dgm:cxn modelId="{CCE1C8AD-AD13-4319-BBA8-2D39CFC008A6}" type="presParOf" srcId="{A612AAAE-4EB6-49FD-98F5-7DDC9D265A0E}" destId="{0E0AB1AA-BA21-4C54-A886-36C958CA054A}" srcOrd="0" destOrd="0" presId="urn:microsoft.com/office/officeart/2009/3/layout/HorizontalOrganizationChart"/>
    <dgm:cxn modelId="{7572BF9F-C57B-4085-9385-7D366C440FCA}" type="presParOf" srcId="{0E0AB1AA-BA21-4C54-A886-36C958CA054A}" destId="{8252391D-B36E-4F6A-A3E4-DEAFB3FCB0BD}" srcOrd="0" destOrd="0" presId="urn:microsoft.com/office/officeart/2009/3/layout/HorizontalOrganizationChart"/>
    <dgm:cxn modelId="{07415FDC-40A9-4D07-97DB-0B5074F0C060}" type="presParOf" srcId="{0E0AB1AA-BA21-4C54-A886-36C958CA054A}" destId="{7840566B-5087-4711-989A-30B8FCB68E2F}" srcOrd="1" destOrd="0" presId="urn:microsoft.com/office/officeart/2009/3/layout/HorizontalOrganizationChart"/>
    <dgm:cxn modelId="{06D95236-C5F1-421B-9B4D-A5E3D900DA85}" type="presParOf" srcId="{A612AAAE-4EB6-49FD-98F5-7DDC9D265A0E}" destId="{740353C7-AA52-4422-8135-B459D7FE7CF3}" srcOrd="1" destOrd="0" presId="urn:microsoft.com/office/officeart/2009/3/layout/HorizontalOrganizationChart"/>
    <dgm:cxn modelId="{9F559712-E302-430E-80F9-97FC116B0344}" type="presParOf" srcId="{A612AAAE-4EB6-49FD-98F5-7DDC9D265A0E}" destId="{C0B70C0E-48A5-42B5-8F52-DEE1EA042803}" srcOrd="2" destOrd="0" presId="urn:microsoft.com/office/officeart/2009/3/layout/HorizontalOrganizationChart"/>
    <dgm:cxn modelId="{8F16A758-DD85-421E-B1BA-83FB68C28FCD}" type="presParOf" srcId="{374C778C-17FC-4464-A3E6-2372C43F2AF8}" destId="{43DF0568-BA80-4966-848C-39785C0DF9C5}" srcOrd="10" destOrd="0" presId="urn:microsoft.com/office/officeart/2009/3/layout/HorizontalOrganizationChart"/>
    <dgm:cxn modelId="{343935C0-E6A8-4E12-A204-B6E7925343AC}" type="presParOf" srcId="{374C778C-17FC-4464-A3E6-2372C43F2AF8}" destId="{4BC6BA1C-94A9-40B0-8669-06D2C113CA4F}" srcOrd="11" destOrd="0" presId="urn:microsoft.com/office/officeart/2009/3/layout/HorizontalOrganizationChart"/>
    <dgm:cxn modelId="{6628F917-F907-4161-A197-1424BFFAECBD}" type="presParOf" srcId="{4BC6BA1C-94A9-40B0-8669-06D2C113CA4F}" destId="{E7F11A2E-1EA2-4FB0-A958-DAEB923A8956}" srcOrd="0" destOrd="0" presId="urn:microsoft.com/office/officeart/2009/3/layout/HorizontalOrganizationChart"/>
    <dgm:cxn modelId="{74337A2D-7E32-4E30-AE37-70957C7F62B8}" type="presParOf" srcId="{E7F11A2E-1EA2-4FB0-A958-DAEB923A8956}" destId="{96702374-4FB5-44F3-9559-212C7126F783}" srcOrd="0" destOrd="0" presId="urn:microsoft.com/office/officeart/2009/3/layout/HorizontalOrganizationChart"/>
    <dgm:cxn modelId="{FC29ED9A-90AB-4D41-9F35-81ACE8DFC18B}" type="presParOf" srcId="{E7F11A2E-1EA2-4FB0-A958-DAEB923A8956}" destId="{584556DE-6661-4985-A28C-D561A87363F9}" srcOrd="1" destOrd="0" presId="urn:microsoft.com/office/officeart/2009/3/layout/HorizontalOrganizationChart"/>
    <dgm:cxn modelId="{CD34041A-7EE2-4DD7-8454-C018D54250F3}" type="presParOf" srcId="{4BC6BA1C-94A9-40B0-8669-06D2C113CA4F}" destId="{4DE72A91-C0EA-4F63-957D-07D9E06B16B3}" srcOrd="1" destOrd="0" presId="urn:microsoft.com/office/officeart/2009/3/layout/HorizontalOrganizationChart"/>
    <dgm:cxn modelId="{931763C1-F36B-45A0-9842-B0E5EAFE34DF}" type="presParOf" srcId="{4BC6BA1C-94A9-40B0-8669-06D2C113CA4F}" destId="{29CDA8F3-5AC1-4321-A3A5-8DCB4EBBC551}" srcOrd="2" destOrd="0" presId="urn:microsoft.com/office/officeart/2009/3/layout/HorizontalOrganizationChart"/>
    <dgm:cxn modelId="{16CB39DE-C249-47BC-B73D-58877276EB03}" type="presParOf" srcId="{374C778C-17FC-4464-A3E6-2372C43F2AF8}" destId="{01C2A4A4-E5F1-4C40-B4F7-791ACCE2EF9A}" srcOrd="12" destOrd="0" presId="urn:microsoft.com/office/officeart/2009/3/layout/HorizontalOrganizationChart"/>
    <dgm:cxn modelId="{EEC6D9E9-EE1F-40E2-843D-0262A3BCDA65}" type="presParOf" srcId="{374C778C-17FC-4464-A3E6-2372C43F2AF8}" destId="{BAB21643-7316-4C28-A442-E1AE34380FEE}" srcOrd="13" destOrd="0" presId="urn:microsoft.com/office/officeart/2009/3/layout/HorizontalOrganizationChart"/>
    <dgm:cxn modelId="{558128D0-C8AE-434C-B610-031CE158E9A8}" type="presParOf" srcId="{BAB21643-7316-4C28-A442-E1AE34380FEE}" destId="{7AD8CC2C-DC76-48F3-93CD-208DEE39A7DF}" srcOrd="0" destOrd="0" presId="urn:microsoft.com/office/officeart/2009/3/layout/HorizontalOrganizationChart"/>
    <dgm:cxn modelId="{0A4B34EF-2040-47E7-96CC-AD243E6030DE}" type="presParOf" srcId="{7AD8CC2C-DC76-48F3-93CD-208DEE39A7DF}" destId="{348772BB-7044-4E72-8859-174A67AA3F36}" srcOrd="0" destOrd="0" presId="urn:microsoft.com/office/officeart/2009/3/layout/HorizontalOrganizationChart"/>
    <dgm:cxn modelId="{4A06E477-3B19-4E47-BA08-0E090BD51062}" type="presParOf" srcId="{7AD8CC2C-DC76-48F3-93CD-208DEE39A7DF}" destId="{EE387F9A-D07E-4DAE-84D4-E54DF2F2BDCC}" srcOrd="1" destOrd="0" presId="urn:microsoft.com/office/officeart/2009/3/layout/HorizontalOrganizationChart"/>
    <dgm:cxn modelId="{CFACFE8B-E97C-45CA-8F2D-2C311E5C5DCB}" type="presParOf" srcId="{BAB21643-7316-4C28-A442-E1AE34380FEE}" destId="{77877E70-F716-45CE-B065-0B4EC2987494}" srcOrd="1" destOrd="0" presId="urn:microsoft.com/office/officeart/2009/3/layout/HorizontalOrganizationChart"/>
    <dgm:cxn modelId="{574283C1-3F8A-4DB0-AFBF-367A27A21E6B}" type="presParOf" srcId="{BAB21643-7316-4C28-A442-E1AE34380FEE}" destId="{8963E1AA-1427-4335-AB5E-CB383D745694}" srcOrd="2" destOrd="0" presId="urn:microsoft.com/office/officeart/2009/3/layout/HorizontalOrganizationChart"/>
    <dgm:cxn modelId="{5DDF9492-E271-4453-8529-58D360B93691}" type="presParOf" srcId="{0CA69D9B-A850-42AF-8348-8664F200D79E}" destId="{234FB43E-E4A8-42DE-9169-90C4D098ACB7}" srcOrd="2" destOrd="0" presId="urn:microsoft.com/office/officeart/2009/3/layout/HorizontalOrganizationChar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EE6C21-E599-4B3B-B0D7-5EA28C25BB03}"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endParaRPr lang="zh-CN" altLang="en-US"/>
        </a:p>
      </dgm:t>
    </dgm:pt>
    <dgm:pt modelId="{C8204114-0D5D-44E3-ACE9-895CF5681BDB}">
      <dgm:prSet phldrT="[文本]"/>
      <dgm:spPr/>
      <dgm:t>
        <a:bodyPr/>
        <a:lstStyle/>
        <a:p>
          <a:r>
            <a:rPr lang="zh-CN" altLang="en-US" b="0" cap="none" spc="0" dirty="0" smtClean="0">
              <a:ln w="0"/>
              <a:solidFill>
                <a:schemeClr val="tx1"/>
              </a:solidFill>
              <a:effectLst>
                <a:outerShdw blurRad="38100" dist="19050" dir="2700000" algn="tl" rotWithShape="0">
                  <a:schemeClr val="dk1">
                    <a:alpha val="40000"/>
                  </a:schemeClr>
                </a:outerShdw>
              </a:effectLst>
            </a:rPr>
            <a:t>工程造价</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BE82B513-CD3F-40A1-A439-88CE0A5604E1}" type="sibTrans" cxnId="{E344BAFF-6E92-47F6-A60B-50F5EF04C2D5}">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470D070D-C79F-4B43-A2E4-93BBBEB3CCB7}" type="parTrans" cxnId="{E344BAFF-6E92-47F6-A60B-50F5EF04C2D5}">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2D1FFACC-E4DE-4CF9-9579-1518D36A5B29}">
      <dgm:prSet phldrT="[文本]"/>
      <dgm:spPr/>
      <dgm:t>
        <a:bodyPr/>
        <a:lstStyle/>
        <a:p>
          <a:r>
            <a:rPr lang="zh-CN" altLang="en-US" b="0" cap="none" spc="0" dirty="0" smtClean="0">
              <a:ln w="0"/>
              <a:solidFill>
                <a:schemeClr val="tx1"/>
              </a:solidFill>
              <a:effectLst>
                <a:outerShdw blurRad="38100" dist="19050" dir="2700000" algn="tl" rotWithShape="0">
                  <a:schemeClr val="dk1">
                    <a:alpha val="40000"/>
                  </a:schemeClr>
                </a:outerShdw>
              </a:effectLst>
            </a:rPr>
            <a:t>营业税</a:t>
          </a:r>
          <a:r>
            <a:rPr lang="en-US" altLang="zh-CN" b="0" cap="none" spc="0" dirty="0" smtClean="0">
              <a:ln w="0"/>
              <a:solidFill>
                <a:schemeClr val="tx1"/>
              </a:solidFill>
              <a:effectLst>
                <a:outerShdw blurRad="38100" dist="19050" dir="2700000" algn="tl" rotWithShape="0">
                  <a:schemeClr val="dk1">
                    <a:alpha val="40000"/>
                  </a:schemeClr>
                </a:outerShdw>
              </a:effectLst>
            </a:rPr>
            <a:t>=</a:t>
          </a:r>
          <a:r>
            <a:rPr lang="zh-CN" altLang="en-US" b="0" cap="none" spc="0" dirty="0" smtClean="0">
              <a:ln w="0"/>
              <a:solidFill>
                <a:schemeClr val="tx1"/>
              </a:solidFill>
              <a:effectLst>
                <a:outerShdw blurRad="38100" dist="19050" dir="2700000" algn="tl" rotWithShape="0">
                  <a:schemeClr val="dk1">
                    <a:alpha val="40000"/>
                  </a:schemeClr>
                </a:outerShdw>
              </a:effectLst>
            </a:rPr>
            <a:t>税前造价</a:t>
          </a:r>
          <a:r>
            <a:rPr lang="en-US" altLang="zh-CN" b="0" cap="none" spc="0" dirty="0" smtClean="0">
              <a:ln w="0"/>
              <a:solidFill>
                <a:schemeClr val="tx1"/>
              </a:solidFill>
              <a:effectLst>
                <a:outerShdw blurRad="38100" dist="19050" dir="2700000" algn="tl" rotWithShape="0">
                  <a:schemeClr val="dk1">
                    <a:alpha val="40000"/>
                  </a:schemeClr>
                </a:outerShdw>
              </a:effectLst>
            </a:rPr>
            <a:t>x</a:t>
          </a:r>
          <a:r>
            <a:rPr lang="zh-CN" altLang="en-US" b="0" cap="none" spc="0" dirty="0" smtClean="0">
              <a:ln w="0"/>
              <a:solidFill>
                <a:schemeClr val="tx1"/>
              </a:solidFill>
              <a:effectLst>
                <a:outerShdw blurRad="38100" dist="19050" dir="2700000" algn="tl" rotWithShape="0">
                  <a:schemeClr val="dk1">
                    <a:alpha val="40000"/>
                  </a:schemeClr>
                </a:outerShdw>
              </a:effectLst>
            </a:rPr>
            <a:t>综合税率</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3D253695-8B48-40C3-8C31-8840453DE9CA}" type="sibTrans" cxnId="{A71E4B2B-D3EF-41BD-8EFD-8E4895A2E8D4}">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C6D7B82B-22A4-4423-98E7-E928DB3EA502}" type="parTrans" cxnId="{A71E4B2B-D3EF-41BD-8EFD-8E4895A2E8D4}">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9E19A032-27C5-4248-838F-55FF768F16CC}">
      <dgm:prSet phldrT="[文本]"/>
      <dgm:spPr/>
      <dgm:t>
        <a:bodyPr/>
        <a:lstStyle/>
        <a:p>
          <a:r>
            <a:rPr lang="zh-CN" altLang="en-US" b="0" cap="none" spc="0" dirty="0" smtClean="0">
              <a:ln w="0"/>
              <a:solidFill>
                <a:schemeClr val="tx1"/>
              </a:solidFill>
              <a:effectLst>
                <a:outerShdw blurRad="38100" dist="19050" dir="2700000" algn="tl" rotWithShape="0">
                  <a:schemeClr val="dk1">
                    <a:alpha val="40000"/>
                  </a:schemeClr>
                </a:outerShdw>
              </a:effectLst>
            </a:rPr>
            <a:t>利润</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7D46DBC7-51DC-48C9-B062-735277CAF2D2}" type="sibTrans" cxnId="{A35B4D90-70AF-40CA-9C2E-B85CC2877CB4}">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95A06F26-6456-41E4-833C-DBA86CDB3EBC}" type="parTrans" cxnId="{A35B4D90-70AF-40CA-9C2E-B85CC2877CB4}">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A52E6EC6-A17A-4EF1-B326-3BA244F736AA}">
      <dgm:prSet phldrT="[文本]"/>
      <dgm:spPr/>
      <dgm:t>
        <a:bodyPr/>
        <a:lstStyle/>
        <a:p>
          <a:r>
            <a:rPr lang="zh-CN" altLang="zh-CN" b="0" cap="none" spc="0" dirty="0" smtClean="0">
              <a:ln w="0"/>
              <a:solidFill>
                <a:schemeClr val="tx1"/>
              </a:solidFill>
              <a:effectLst>
                <a:outerShdw blurRad="38100" dist="19050" dir="2700000" algn="tl" rotWithShape="0">
                  <a:schemeClr val="dk1">
                    <a:alpha val="40000"/>
                  </a:schemeClr>
                </a:outerShdw>
              </a:effectLst>
            </a:rPr>
            <a:t>规费（</a:t>
          </a:r>
          <a:r>
            <a:rPr lang="zh-CN" altLang="en-US" b="0" cap="none" spc="0" dirty="0" smtClean="0">
              <a:ln w="0"/>
              <a:solidFill>
                <a:schemeClr val="tx1"/>
              </a:solidFill>
              <a:effectLst>
                <a:outerShdw blurRad="38100" dist="19050" dir="2700000" algn="tl" rotWithShape="0">
                  <a:schemeClr val="dk1">
                    <a:alpha val="40000"/>
                  </a:schemeClr>
                </a:outerShdw>
              </a:effectLst>
            </a:rPr>
            <a:t>含</a:t>
          </a:r>
          <a:r>
            <a:rPr lang="zh-CN" altLang="zh-CN" b="0" cap="none" spc="0" dirty="0" smtClean="0">
              <a:ln w="0"/>
              <a:solidFill>
                <a:schemeClr val="tx1"/>
              </a:solidFill>
              <a:effectLst>
                <a:outerShdw blurRad="38100" dist="19050" dir="2700000" algn="tl" rotWithShape="0">
                  <a:schemeClr val="dk1">
                    <a:alpha val="40000"/>
                  </a:schemeClr>
                </a:outerShdw>
              </a:effectLst>
            </a:rPr>
            <a:t>税）</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959AABB4-CD3C-4910-B6B7-0966DD9A1A19}" type="sibTrans" cxnId="{F9E0D44B-E0AC-4D4F-8CE3-32116EC7F67D}">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4DE3C811-5179-4479-B0F1-797A150F2089}" type="parTrans" cxnId="{F9E0D44B-E0AC-4D4F-8CE3-32116EC7F67D}">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ED10D675-46D8-42FC-BAB2-145FDA50C773}">
      <dgm:prSet phldrT="[文本]"/>
      <dgm:spPr/>
      <dgm:t>
        <a:bodyPr/>
        <a:lstStyle/>
        <a:p>
          <a:r>
            <a:rPr lang="zh-CN" altLang="zh-CN" b="0" cap="none" spc="0" dirty="0" smtClean="0">
              <a:ln w="0"/>
              <a:solidFill>
                <a:schemeClr val="tx1"/>
              </a:solidFill>
              <a:effectLst>
                <a:outerShdw blurRad="38100" dist="19050" dir="2700000" algn="tl" rotWithShape="0">
                  <a:schemeClr val="dk1">
                    <a:alpha val="40000"/>
                  </a:schemeClr>
                </a:outerShdw>
              </a:effectLst>
            </a:rPr>
            <a:t>管理费（</a:t>
          </a:r>
          <a:r>
            <a:rPr lang="zh-CN" altLang="en-US" b="0" cap="none" spc="0" dirty="0" smtClean="0">
              <a:ln w="0"/>
              <a:solidFill>
                <a:schemeClr val="tx1"/>
              </a:solidFill>
              <a:effectLst>
                <a:outerShdw blurRad="38100" dist="19050" dir="2700000" algn="tl" rotWithShape="0">
                  <a:schemeClr val="dk1">
                    <a:alpha val="40000"/>
                  </a:schemeClr>
                </a:outerShdw>
              </a:effectLst>
            </a:rPr>
            <a:t>含</a:t>
          </a:r>
          <a:r>
            <a:rPr lang="zh-CN" altLang="zh-CN" b="0" cap="none" spc="0" dirty="0" smtClean="0">
              <a:ln w="0"/>
              <a:solidFill>
                <a:schemeClr val="tx1"/>
              </a:solidFill>
              <a:effectLst>
                <a:outerShdw blurRad="38100" dist="19050" dir="2700000" algn="tl" rotWithShape="0">
                  <a:schemeClr val="dk1">
                    <a:alpha val="40000"/>
                  </a:schemeClr>
                </a:outerShdw>
              </a:effectLst>
            </a:rPr>
            <a:t>税）</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2F7DE6CC-BE55-4B1E-B2C7-241ECB94ABAE}" type="sibTrans" cxnId="{C1385926-6998-4880-BE09-7AF49896AC72}">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A22A5281-1F70-4060-8CB6-84A66986B877}" type="parTrans" cxnId="{C1385926-6998-4880-BE09-7AF49896AC72}">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27AB4CBA-6A2B-40B9-A55C-9F21425E0047}">
      <dgm:prSet phldrT="[文本]"/>
      <dgm:spPr/>
      <dgm:t>
        <a:bodyPr/>
        <a:lstStyle/>
        <a:p>
          <a:r>
            <a:rPr lang="zh-CN" altLang="zh-CN" b="0" cap="none" spc="0" dirty="0" smtClean="0">
              <a:ln w="0"/>
              <a:solidFill>
                <a:schemeClr val="tx1"/>
              </a:solidFill>
              <a:effectLst>
                <a:outerShdw blurRad="38100" dist="19050" dir="2700000" algn="tl" rotWithShape="0">
                  <a:schemeClr val="dk1">
                    <a:alpha val="40000"/>
                  </a:schemeClr>
                </a:outerShdw>
              </a:effectLst>
            </a:rPr>
            <a:t>施工机具费（</a:t>
          </a:r>
          <a:r>
            <a:rPr lang="zh-CN" altLang="en-US" b="0" cap="none" spc="0" dirty="0" smtClean="0">
              <a:ln w="0"/>
              <a:solidFill>
                <a:schemeClr val="tx1"/>
              </a:solidFill>
              <a:effectLst>
                <a:outerShdw blurRad="38100" dist="19050" dir="2700000" algn="tl" rotWithShape="0">
                  <a:schemeClr val="dk1">
                    <a:alpha val="40000"/>
                  </a:schemeClr>
                </a:outerShdw>
              </a:effectLst>
            </a:rPr>
            <a:t>含</a:t>
          </a:r>
          <a:r>
            <a:rPr lang="zh-CN" altLang="zh-CN" b="0" cap="none" spc="0" dirty="0" smtClean="0">
              <a:ln w="0"/>
              <a:solidFill>
                <a:schemeClr val="tx1"/>
              </a:solidFill>
              <a:effectLst>
                <a:outerShdw blurRad="38100" dist="19050" dir="2700000" algn="tl" rotWithShape="0">
                  <a:schemeClr val="dk1">
                    <a:alpha val="40000"/>
                  </a:schemeClr>
                </a:outerShdw>
              </a:effectLst>
            </a:rPr>
            <a:t>税） </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99EB12B6-989D-4EB7-AD76-5701DC2A9FAF}" type="sibTrans" cxnId="{2DBEFAE5-07FB-4124-8F24-3E08FEF0954E}">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AB2F1C64-4702-4D6D-A9D2-E7D6AB53E76C}" type="parTrans" cxnId="{2DBEFAE5-07FB-4124-8F24-3E08FEF0954E}">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3870C352-1D5E-45B5-80A8-E40B6FC0CC2C}">
      <dgm:prSet phldrT="[文本]"/>
      <dgm:spPr/>
      <dgm:t>
        <a:bodyPr/>
        <a:lstStyle/>
        <a:p>
          <a:r>
            <a:rPr lang="zh-CN" altLang="zh-CN" b="0" cap="none" spc="0" dirty="0" smtClean="0">
              <a:ln w="0"/>
              <a:solidFill>
                <a:schemeClr val="tx1"/>
              </a:solidFill>
              <a:effectLst>
                <a:outerShdw blurRad="38100" dist="19050" dir="2700000" algn="tl" rotWithShape="0">
                  <a:schemeClr val="dk1">
                    <a:alpha val="40000"/>
                  </a:schemeClr>
                </a:outerShdw>
              </a:effectLst>
            </a:rPr>
            <a:t>人工费（</a:t>
          </a:r>
          <a:r>
            <a:rPr lang="zh-CN" altLang="en-US" b="0" cap="none" spc="0" dirty="0" smtClean="0">
              <a:ln w="0"/>
              <a:solidFill>
                <a:schemeClr val="tx1"/>
              </a:solidFill>
              <a:effectLst>
                <a:outerShdw blurRad="38100" dist="19050" dir="2700000" algn="tl" rotWithShape="0">
                  <a:schemeClr val="dk1">
                    <a:alpha val="40000"/>
                  </a:schemeClr>
                </a:outerShdw>
              </a:effectLst>
            </a:rPr>
            <a:t>含</a:t>
          </a:r>
          <a:r>
            <a:rPr lang="zh-CN" altLang="zh-CN" b="0" cap="none" spc="0" dirty="0" smtClean="0">
              <a:ln w="0"/>
              <a:solidFill>
                <a:schemeClr val="tx1"/>
              </a:solidFill>
              <a:effectLst>
                <a:outerShdw blurRad="38100" dist="19050" dir="2700000" algn="tl" rotWithShape="0">
                  <a:schemeClr val="dk1">
                    <a:alpha val="40000"/>
                  </a:schemeClr>
                </a:outerShdw>
              </a:effectLst>
            </a:rPr>
            <a:t>税）</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54FDBC5E-90A2-434C-A8A2-8D2908C36C88}" type="sibTrans" cxnId="{8E7B6E78-5073-460E-A7E6-E5479A3BC1F6}">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80BAE69A-CD0E-401F-93A4-7F91B0DB044F}" type="parTrans" cxnId="{8E7B6E78-5073-460E-A7E6-E5479A3BC1F6}">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A772AC2C-0AE7-40F3-98A9-4CA3DA108565}">
      <dgm:prSet phldrT="[文本]"/>
      <dgm:spPr/>
      <dgm:t>
        <a:bodyPr/>
        <a:lstStyle/>
        <a:p>
          <a:r>
            <a:rPr lang="zh-CN" altLang="zh-CN" b="0" cap="none" spc="0" dirty="0" smtClean="0">
              <a:ln w="0"/>
              <a:solidFill>
                <a:schemeClr val="tx1"/>
              </a:solidFill>
              <a:effectLst>
                <a:outerShdw blurRad="38100" dist="19050" dir="2700000" algn="tl" rotWithShape="0">
                  <a:schemeClr val="dk1">
                    <a:alpha val="40000"/>
                  </a:schemeClr>
                </a:outerShdw>
              </a:effectLst>
            </a:rPr>
            <a:t>材料费（</a:t>
          </a:r>
          <a:r>
            <a:rPr lang="zh-CN" altLang="en-US" b="0" cap="none" spc="0" dirty="0" smtClean="0">
              <a:ln w="0"/>
              <a:solidFill>
                <a:schemeClr val="tx1"/>
              </a:solidFill>
              <a:effectLst>
                <a:outerShdw blurRad="38100" dist="19050" dir="2700000" algn="tl" rotWithShape="0">
                  <a:schemeClr val="dk1">
                    <a:alpha val="40000"/>
                  </a:schemeClr>
                </a:outerShdw>
              </a:effectLst>
            </a:rPr>
            <a:t>含</a:t>
          </a:r>
          <a:r>
            <a:rPr lang="zh-CN" altLang="zh-CN" b="0" cap="none" spc="0" dirty="0" smtClean="0">
              <a:ln w="0"/>
              <a:solidFill>
                <a:schemeClr val="tx1"/>
              </a:solidFill>
              <a:effectLst>
                <a:outerShdw blurRad="38100" dist="19050" dir="2700000" algn="tl" rotWithShape="0">
                  <a:schemeClr val="dk1">
                    <a:alpha val="40000"/>
                  </a:schemeClr>
                </a:outerShdw>
              </a:effectLst>
            </a:rPr>
            <a:t>税）</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F2116200-2BD5-403C-A307-6FCB54CA8DAD}" type="sibTrans" cxnId="{08FEB8BB-B410-40A8-AC63-D2E7238DEA4A}">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FDC36009-BBBE-4016-8636-234C57AE4470}" type="parTrans" cxnId="{08FEB8BB-B410-40A8-AC63-D2E7238DEA4A}">
      <dgm:prSet/>
      <dgm:spPr/>
      <dgm:t>
        <a:bodyPr/>
        <a:lstStyle/>
        <a:p>
          <a:endParaRPr lang="zh-CN" altLang="en-US" b="0" cap="none" spc="0">
            <a:ln w="0"/>
            <a:solidFill>
              <a:schemeClr val="tx1"/>
            </a:solidFill>
            <a:effectLst>
              <a:outerShdw blurRad="38100" dist="19050" dir="2700000" algn="tl" rotWithShape="0">
                <a:schemeClr val="dk1">
                  <a:alpha val="40000"/>
                </a:schemeClr>
              </a:outerShdw>
            </a:effectLst>
          </a:endParaRPr>
        </a:p>
      </dgm:t>
    </dgm:pt>
    <dgm:pt modelId="{78383202-35D6-4759-92F3-9EEB08F0FC64}" type="pres">
      <dgm:prSet presAssocID="{ADEE6C21-E599-4B3B-B0D7-5EA28C25BB03}" presName="hierChild1" presStyleCnt="0">
        <dgm:presLayoutVars>
          <dgm:orgChart val="1"/>
          <dgm:chPref val="1"/>
          <dgm:dir/>
          <dgm:animOne val="branch"/>
          <dgm:animLvl val="lvl"/>
          <dgm:resizeHandles/>
        </dgm:presLayoutVars>
      </dgm:prSet>
      <dgm:spPr/>
      <dgm:t>
        <a:bodyPr/>
        <a:lstStyle/>
        <a:p>
          <a:endParaRPr lang="zh-CN" altLang="en-US"/>
        </a:p>
      </dgm:t>
    </dgm:pt>
    <dgm:pt modelId="{0CA69D9B-A850-42AF-8348-8664F200D79E}" type="pres">
      <dgm:prSet presAssocID="{C8204114-0D5D-44E3-ACE9-895CF5681BDB}" presName="hierRoot1" presStyleCnt="0">
        <dgm:presLayoutVars>
          <dgm:hierBranch val="init"/>
        </dgm:presLayoutVars>
      </dgm:prSet>
      <dgm:spPr/>
    </dgm:pt>
    <dgm:pt modelId="{2C601F80-2BC4-4DD1-A3ED-D2050974B8A8}" type="pres">
      <dgm:prSet presAssocID="{C8204114-0D5D-44E3-ACE9-895CF5681BDB}" presName="rootComposite1" presStyleCnt="0"/>
      <dgm:spPr/>
    </dgm:pt>
    <dgm:pt modelId="{0E06041B-66B0-482F-A6F6-41F37A3604F2}" type="pres">
      <dgm:prSet presAssocID="{C8204114-0D5D-44E3-ACE9-895CF5681BDB}" presName="rootText1" presStyleLbl="node0" presStyleIdx="0" presStyleCnt="1" custScaleX="152366" custLinFactNeighborX="-13092">
        <dgm:presLayoutVars>
          <dgm:chPref val="3"/>
        </dgm:presLayoutVars>
      </dgm:prSet>
      <dgm:spPr/>
      <dgm:t>
        <a:bodyPr/>
        <a:lstStyle/>
        <a:p>
          <a:endParaRPr lang="zh-CN" altLang="en-US"/>
        </a:p>
      </dgm:t>
    </dgm:pt>
    <dgm:pt modelId="{38D115A0-01D0-4A28-8EFF-43E63E48EBF5}" type="pres">
      <dgm:prSet presAssocID="{C8204114-0D5D-44E3-ACE9-895CF5681BDB}" presName="rootConnector1" presStyleLbl="node1" presStyleIdx="0" presStyleCnt="0"/>
      <dgm:spPr/>
      <dgm:t>
        <a:bodyPr/>
        <a:lstStyle/>
        <a:p>
          <a:endParaRPr lang="zh-CN" altLang="en-US"/>
        </a:p>
      </dgm:t>
    </dgm:pt>
    <dgm:pt modelId="{374C778C-17FC-4464-A3E6-2372C43F2AF8}" type="pres">
      <dgm:prSet presAssocID="{C8204114-0D5D-44E3-ACE9-895CF5681BDB}" presName="hierChild2" presStyleCnt="0"/>
      <dgm:spPr/>
    </dgm:pt>
    <dgm:pt modelId="{723C0946-9B48-4C03-8171-835DB7315698}" type="pres">
      <dgm:prSet presAssocID="{80BAE69A-CD0E-401F-93A4-7F91B0DB044F}" presName="Name64" presStyleLbl="parChTrans1D2" presStyleIdx="0" presStyleCnt="7"/>
      <dgm:spPr/>
      <dgm:t>
        <a:bodyPr/>
        <a:lstStyle/>
        <a:p>
          <a:endParaRPr lang="zh-CN" altLang="en-US"/>
        </a:p>
      </dgm:t>
    </dgm:pt>
    <dgm:pt modelId="{0CF7860B-EEFE-4E37-B554-30231060A1B4}" type="pres">
      <dgm:prSet presAssocID="{3870C352-1D5E-45B5-80A8-E40B6FC0CC2C}" presName="hierRoot2" presStyleCnt="0">
        <dgm:presLayoutVars>
          <dgm:hierBranch val="init"/>
        </dgm:presLayoutVars>
      </dgm:prSet>
      <dgm:spPr/>
    </dgm:pt>
    <dgm:pt modelId="{9E85BE45-F875-4062-BE56-0E7BC39D7DF3}" type="pres">
      <dgm:prSet presAssocID="{3870C352-1D5E-45B5-80A8-E40B6FC0CC2C}" presName="rootComposite" presStyleCnt="0"/>
      <dgm:spPr/>
    </dgm:pt>
    <dgm:pt modelId="{F0EC256F-E41E-4457-B350-205DDDA1AB54}" type="pres">
      <dgm:prSet presAssocID="{3870C352-1D5E-45B5-80A8-E40B6FC0CC2C}" presName="rootText" presStyleLbl="node2" presStyleIdx="0" presStyleCnt="7" custScaleX="242203">
        <dgm:presLayoutVars>
          <dgm:chPref val="3"/>
        </dgm:presLayoutVars>
      </dgm:prSet>
      <dgm:spPr/>
      <dgm:t>
        <a:bodyPr/>
        <a:lstStyle/>
        <a:p>
          <a:endParaRPr lang="zh-CN" altLang="en-US"/>
        </a:p>
      </dgm:t>
    </dgm:pt>
    <dgm:pt modelId="{E7A112A7-E011-4748-8035-088B08AF820C}" type="pres">
      <dgm:prSet presAssocID="{3870C352-1D5E-45B5-80A8-E40B6FC0CC2C}" presName="rootConnector" presStyleLbl="node2" presStyleIdx="0" presStyleCnt="7"/>
      <dgm:spPr/>
      <dgm:t>
        <a:bodyPr/>
        <a:lstStyle/>
        <a:p>
          <a:endParaRPr lang="zh-CN" altLang="en-US"/>
        </a:p>
      </dgm:t>
    </dgm:pt>
    <dgm:pt modelId="{2967E4A6-EE0F-45C2-9669-89C5D3FA1F51}" type="pres">
      <dgm:prSet presAssocID="{3870C352-1D5E-45B5-80A8-E40B6FC0CC2C}" presName="hierChild4" presStyleCnt="0"/>
      <dgm:spPr/>
    </dgm:pt>
    <dgm:pt modelId="{7BE439A9-5C3F-4539-9889-856A3F046817}" type="pres">
      <dgm:prSet presAssocID="{3870C352-1D5E-45B5-80A8-E40B6FC0CC2C}" presName="hierChild5" presStyleCnt="0"/>
      <dgm:spPr/>
    </dgm:pt>
    <dgm:pt modelId="{B30A802C-961A-4678-8B7A-D75FA70F4904}" type="pres">
      <dgm:prSet presAssocID="{FDC36009-BBBE-4016-8636-234C57AE4470}" presName="Name64" presStyleLbl="parChTrans1D2" presStyleIdx="1" presStyleCnt="7"/>
      <dgm:spPr/>
      <dgm:t>
        <a:bodyPr/>
        <a:lstStyle/>
        <a:p>
          <a:endParaRPr lang="zh-CN" altLang="en-US"/>
        </a:p>
      </dgm:t>
    </dgm:pt>
    <dgm:pt modelId="{3FE64066-2995-48E4-A235-FF50E99DA7AC}" type="pres">
      <dgm:prSet presAssocID="{A772AC2C-0AE7-40F3-98A9-4CA3DA108565}" presName="hierRoot2" presStyleCnt="0">
        <dgm:presLayoutVars>
          <dgm:hierBranch val="init"/>
        </dgm:presLayoutVars>
      </dgm:prSet>
      <dgm:spPr/>
    </dgm:pt>
    <dgm:pt modelId="{8F1ECFC4-C02E-4EA5-9A89-06C869CF319D}" type="pres">
      <dgm:prSet presAssocID="{A772AC2C-0AE7-40F3-98A9-4CA3DA108565}" presName="rootComposite" presStyleCnt="0"/>
      <dgm:spPr/>
    </dgm:pt>
    <dgm:pt modelId="{5665CD99-22F0-4ED3-9D2F-511B85758A5B}" type="pres">
      <dgm:prSet presAssocID="{A772AC2C-0AE7-40F3-98A9-4CA3DA108565}" presName="rootText" presStyleLbl="node2" presStyleIdx="1" presStyleCnt="7" custScaleX="242203">
        <dgm:presLayoutVars>
          <dgm:chPref val="3"/>
        </dgm:presLayoutVars>
      </dgm:prSet>
      <dgm:spPr/>
      <dgm:t>
        <a:bodyPr/>
        <a:lstStyle/>
        <a:p>
          <a:endParaRPr lang="zh-CN" altLang="en-US"/>
        </a:p>
      </dgm:t>
    </dgm:pt>
    <dgm:pt modelId="{3616753E-96D0-4C4B-ACFD-EB79881E0190}" type="pres">
      <dgm:prSet presAssocID="{A772AC2C-0AE7-40F3-98A9-4CA3DA108565}" presName="rootConnector" presStyleLbl="node2" presStyleIdx="1" presStyleCnt="7"/>
      <dgm:spPr/>
      <dgm:t>
        <a:bodyPr/>
        <a:lstStyle/>
        <a:p>
          <a:endParaRPr lang="zh-CN" altLang="en-US"/>
        </a:p>
      </dgm:t>
    </dgm:pt>
    <dgm:pt modelId="{9727C002-9C9D-4C7B-9DFC-0C48B715BFE8}" type="pres">
      <dgm:prSet presAssocID="{A772AC2C-0AE7-40F3-98A9-4CA3DA108565}" presName="hierChild4" presStyleCnt="0"/>
      <dgm:spPr/>
    </dgm:pt>
    <dgm:pt modelId="{70B8D245-40D5-458C-8375-F041A535473E}" type="pres">
      <dgm:prSet presAssocID="{A772AC2C-0AE7-40F3-98A9-4CA3DA108565}" presName="hierChild5" presStyleCnt="0"/>
      <dgm:spPr/>
    </dgm:pt>
    <dgm:pt modelId="{15E575C1-0148-43B7-A59C-07C988E94FCE}" type="pres">
      <dgm:prSet presAssocID="{AB2F1C64-4702-4D6D-A9D2-E7D6AB53E76C}" presName="Name64" presStyleLbl="parChTrans1D2" presStyleIdx="2" presStyleCnt="7"/>
      <dgm:spPr/>
      <dgm:t>
        <a:bodyPr/>
        <a:lstStyle/>
        <a:p>
          <a:endParaRPr lang="zh-CN" altLang="en-US"/>
        </a:p>
      </dgm:t>
    </dgm:pt>
    <dgm:pt modelId="{BB981212-F757-4B52-8584-879363A3ACE6}" type="pres">
      <dgm:prSet presAssocID="{27AB4CBA-6A2B-40B9-A55C-9F21425E0047}" presName="hierRoot2" presStyleCnt="0">
        <dgm:presLayoutVars>
          <dgm:hierBranch val="init"/>
        </dgm:presLayoutVars>
      </dgm:prSet>
      <dgm:spPr/>
    </dgm:pt>
    <dgm:pt modelId="{FF7B87CF-4C72-40E4-9FF7-B00CC20D4246}" type="pres">
      <dgm:prSet presAssocID="{27AB4CBA-6A2B-40B9-A55C-9F21425E0047}" presName="rootComposite" presStyleCnt="0"/>
      <dgm:spPr/>
    </dgm:pt>
    <dgm:pt modelId="{F30D591A-B0DA-497D-B695-8B1BD46E308B}" type="pres">
      <dgm:prSet presAssocID="{27AB4CBA-6A2B-40B9-A55C-9F21425E0047}" presName="rootText" presStyleLbl="node2" presStyleIdx="2" presStyleCnt="7" custScaleX="242203">
        <dgm:presLayoutVars>
          <dgm:chPref val="3"/>
        </dgm:presLayoutVars>
      </dgm:prSet>
      <dgm:spPr/>
      <dgm:t>
        <a:bodyPr/>
        <a:lstStyle/>
        <a:p>
          <a:endParaRPr lang="zh-CN" altLang="en-US"/>
        </a:p>
      </dgm:t>
    </dgm:pt>
    <dgm:pt modelId="{014C1E95-5750-4218-A79F-D5DB83CE1EA3}" type="pres">
      <dgm:prSet presAssocID="{27AB4CBA-6A2B-40B9-A55C-9F21425E0047}" presName="rootConnector" presStyleLbl="node2" presStyleIdx="2" presStyleCnt="7"/>
      <dgm:spPr/>
      <dgm:t>
        <a:bodyPr/>
        <a:lstStyle/>
        <a:p>
          <a:endParaRPr lang="zh-CN" altLang="en-US"/>
        </a:p>
      </dgm:t>
    </dgm:pt>
    <dgm:pt modelId="{55842DA6-4B66-4589-A415-3F3B5D0A185C}" type="pres">
      <dgm:prSet presAssocID="{27AB4CBA-6A2B-40B9-A55C-9F21425E0047}" presName="hierChild4" presStyleCnt="0"/>
      <dgm:spPr/>
    </dgm:pt>
    <dgm:pt modelId="{9837BD85-1CAF-405C-AA8F-C2843BCC94D9}" type="pres">
      <dgm:prSet presAssocID="{27AB4CBA-6A2B-40B9-A55C-9F21425E0047}" presName="hierChild5" presStyleCnt="0"/>
      <dgm:spPr/>
    </dgm:pt>
    <dgm:pt modelId="{14B668A5-86CD-466B-9D68-5A3D8FDCCE24}" type="pres">
      <dgm:prSet presAssocID="{A22A5281-1F70-4060-8CB6-84A66986B877}" presName="Name64" presStyleLbl="parChTrans1D2" presStyleIdx="3" presStyleCnt="7"/>
      <dgm:spPr/>
      <dgm:t>
        <a:bodyPr/>
        <a:lstStyle/>
        <a:p>
          <a:endParaRPr lang="zh-CN" altLang="en-US"/>
        </a:p>
      </dgm:t>
    </dgm:pt>
    <dgm:pt modelId="{BC3C4446-3B6D-48B8-9144-1608ADD38809}" type="pres">
      <dgm:prSet presAssocID="{ED10D675-46D8-42FC-BAB2-145FDA50C773}" presName="hierRoot2" presStyleCnt="0">
        <dgm:presLayoutVars>
          <dgm:hierBranch val="init"/>
        </dgm:presLayoutVars>
      </dgm:prSet>
      <dgm:spPr/>
    </dgm:pt>
    <dgm:pt modelId="{8FB615AB-1777-489F-AD21-B1FA2EAB1C92}" type="pres">
      <dgm:prSet presAssocID="{ED10D675-46D8-42FC-BAB2-145FDA50C773}" presName="rootComposite" presStyleCnt="0"/>
      <dgm:spPr/>
    </dgm:pt>
    <dgm:pt modelId="{386FFF06-B53B-4B24-9338-CA1D7505BCE7}" type="pres">
      <dgm:prSet presAssocID="{ED10D675-46D8-42FC-BAB2-145FDA50C773}" presName="rootText" presStyleLbl="node2" presStyleIdx="3" presStyleCnt="7" custScaleX="242203">
        <dgm:presLayoutVars>
          <dgm:chPref val="3"/>
        </dgm:presLayoutVars>
      </dgm:prSet>
      <dgm:spPr/>
      <dgm:t>
        <a:bodyPr/>
        <a:lstStyle/>
        <a:p>
          <a:endParaRPr lang="zh-CN" altLang="en-US"/>
        </a:p>
      </dgm:t>
    </dgm:pt>
    <dgm:pt modelId="{42E496E1-3E2E-43FA-9D19-5DB028C25231}" type="pres">
      <dgm:prSet presAssocID="{ED10D675-46D8-42FC-BAB2-145FDA50C773}" presName="rootConnector" presStyleLbl="node2" presStyleIdx="3" presStyleCnt="7"/>
      <dgm:spPr/>
      <dgm:t>
        <a:bodyPr/>
        <a:lstStyle/>
        <a:p>
          <a:endParaRPr lang="zh-CN" altLang="en-US"/>
        </a:p>
      </dgm:t>
    </dgm:pt>
    <dgm:pt modelId="{0C4F2717-4804-4FBF-8CDD-C2A7398E36E1}" type="pres">
      <dgm:prSet presAssocID="{ED10D675-46D8-42FC-BAB2-145FDA50C773}" presName="hierChild4" presStyleCnt="0"/>
      <dgm:spPr/>
    </dgm:pt>
    <dgm:pt modelId="{C1F22501-0B94-416B-AEB6-AEB4D51895D7}" type="pres">
      <dgm:prSet presAssocID="{ED10D675-46D8-42FC-BAB2-145FDA50C773}" presName="hierChild5" presStyleCnt="0"/>
      <dgm:spPr/>
    </dgm:pt>
    <dgm:pt modelId="{BC3C3817-97EB-40DB-859E-8E81D67CA576}" type="pres">
      <dgm:prSet presAssocID="{4DE3C811-5179-4479-B0F1-797A150F2089}" presName="Name64" presStyleLbl="parChTrans1D2" presStyleIdx="4" presStyleCnt="7"/>
      <dgm:spPr/>
      <dgm:t>
        <a:bodyPr/>
        <a:lstStyle/>
        <a:p>
          <a:endParaRPr lang="zh-CN" altLang="en-US"/>
        </a:p>
      </dgm:t>
    </dgm:pt>
    <dgm:pt modelId="{A612AAAE-4EB6-49FD-98F5-7DDC9D265A0E}" type="pres">
      <dgm:prSet presAssocID="{A52E6EC6-A17A-4EF1-B326-3BA244F736AA}" presName="hierRoot2" presStyleCnt="0">
        <dgm:presLayoutVars>
          <dgm:hierBranch val="init"/>
        </dgm:presLayoutVars>
      </dgm:prSet>
      <dgm:spPr/>
    </dgm:pt>
    <dgm:pt modelId="{0E0AB1AA-BA21-4C54-A886-36C958CA054A}" type="pres">
      <dgm:prSet presAssocID="{A52E6EC6-A17A-4EF1-B326-3BA244F736AA}" presName="rootComposite" presStyleCnt="0"/>
      <dgm:spPr/>
    </dgm:pt>
    <dgm:pt modelId="{8252391D-B36E-4F6A-A3E4-DEAFB3FCB0BD}" type="pres">
      <dgm:prSet presAssocID="{A52E6EC6-A17A-4EF1-B326-3BA244F736AA}" presName="rootText" presStyleLbl="node2" presStyleIdx="4" presStyleCnt="7" custScaleX="242203">
        <dgm:presLayoutVars>
          <dgm:chPref val="3"/>
        </dgm:presLayoutVars>
      </dgm:prSet>
      <dgm:spPr/>
      <dgm:t>
        <a:bodyPr/>
        <a:lstStyle/>
        <a:p>
          <a:endParaRPr lang="zh-CN" altLang="en-US"/>
        </a:p>
      </dgm:t>
    </dgm:pt>
    <dgm:pt modelId="{7840566B-5087-4711-989A-30B8FCB68E2F}" type="pres">
      <dgm:prSet presAssocID="{A52E6EC6-A17A-4EF1-B326-3BA244F736AA}" presName="rootConnector" presStyleLbl="node2" presStyleIdx="4" presStyleCnt="7"/>
      <dgm:spPr/>
      <dgm:t>
        <a:bodyPr/>
        <a:lstStyle/>
        <a:p>
          <a:endParaRPr lang="zh-CN" altLang="en-US"/>
        </a:p>
      </dgm:t>
    </dgm:pt>
    <dgm:pt modelId="{740353C7-AA52-4422-8135-B459D7FE7CF3}" type="pres">
      <dgm:prSet presAssocID="{A52E6EC6-A17A-4EF1-B326-3BA244F736AA}" presName="hierChild4" presStyleCnt="0"/>
      <dgm:spPr/>
    </dgm:pt>
    <dgm:pt modelId="{C0B70C0E-48A5-42B5-8F52-DEE1EA042803}" type="pres">
      <dgm:prSet presAssocID="{A52E6EC6-A17A-4EF1-B326-3BA244F736AA}" presName="hierChild5" presStyleCnt="0"/>
      <dgm:spPr/>
    </dgm:pt>
    <dgm:pt modelId="{43DF0568-BA80-4966-848C-39785C0DF9C5}" type="pres">
      <dgm:prSet presAssocID="{95A06F26-6456-41E4-833C-DBA86CDB3EBC}" presName="Name64" presStyleLbl="parChTrans1D2" presStyleIdx="5" presStyleCnt="7"/>
      <dgm:spPr/>
      <dgm:t>
        <a:bodyPr/>
        <a:lstStyle/>
        <a:p>
          <a:endParaRPr lang="zh-CN" altLang="en-US"/>
        </a:p>
      </dgm:t>
    </dgm:pt>
    <dgm:pt modelId="{4BC6BA1C-94A9-40B0-8669-06D2C113CA4F}" type="pres">
      <dgm:prSet presAssocID="{9E19A032-27C5-4248-838F-55FF768F16CC}" presName="hierRoot2" presStyleCnt="0">
        <dgm:presLayoutVars>
          <dgm:hierBranch val="init"/>
        </dgm:presLayoutVars>
      </dgm:prSet>
      <dgm:spPr/>
    </dgm:pt>
    <dgm:pt modelId="{E7F11A2E-1EA2-4FB0-A958-DAEB923A8956}" type="pres">
      <dgm:prSet presAssocID="{9E19A032-27C5-4248-838F-55FF768F16CC}" presName="rootComposite" presStyleCnt="0"/>
      <dgm:spPr/>
    </dgm:pt>
    <dgm:pt modelId="{96702374-4FB5-44F3-9559-212C7126F783}" type="pres">
      <dgm:prSet presAssocID="{9E19A032-27C5-4248-838F-55FF768F16CC}" presName="rootText" presStyleLbl="node2" presStyleIdx="5" presStyleCnt="7" custScaleX="242203">
        <dgm:presLayoutVars>
          <dgm:chPref val="3"/>
        </dgm:presLayoutVars>
      </dgm:prSet>
      <dgm:spPr/>
      <dgm:t>
        <a:bodyPr/>
        <a:lstStyle/>
        <a:p>
          <a:endParaRPr lang="zh-CN" altLang="en-US"/>
        </a:p>
      </dgm:t>
    </dgm:pt>
    <dgm:pt modelId="{584556DE-6661-4985-A28C-D561A87363F9}" type="pres">
      <dgm:prSet presAssocID="{9E19A032-27C5-4248-838F-55FF768F16CC}" presName="rootConnector" presStyleLbl="node2" presStyleIdx="5" presStyleCnt="7"/>
      <dgm:spPr/>
      <dgm:t>
        <a:bodyPr/>
        <a:lstStyle/>
        <a:p>
          <a:endParaRPr lang="zh-CN" altLang="en-US"/>
        </a:p>
      </dgm:t>
    </dgm:pt>
    <dgm:pt modelId="{4DE72A91-C0EA-4F63-957D-07D9E06B16B3}" type="pres">
      <dgm:prSet presAssocID="{9E19A032-27C5-4248-838F-55FF768F16CC}" presName="hierChild4" presStyleCnt="0"/>
      <dgm:spPr/>
    </dgm:pt>
    <dgm:pt modelId="{29CDA8F3-5AC1-4321-A3A5-8DCB4EBBC551}" type="pres">
      <dgm:prSet presAssocID="{9E19A032-27C5-4248-838F-55FF768F16CC}" presName="hierChild5" presStyleCnt="0"/>
      <dgm:spPr/>
    </dgm:pt>
    <dgm:pt modelId="{01C2A4A4-E5F1-4C40-B4F7-791ACCE2EF9A}" type="pres">
      <dgm:prSet presAssocID="{C6D7B82B-22A4-4423-98E7-E928DB3EA502}" presName="Name64" presStyleLbl="parChTrans1D2" presStyleIdx="6" presStyleCnt="7"/>
      <dgm:spPr/>
      <dgm:t>
        <a:bodyPr/>
        <a:lstStyle/>
        <a:p>
          <a:endParaRPr lang="zh-CN" altLang="en-US"/>
        </a:p>
      </dgm:t>
    </dgm:pt>
    <dgm:pt modelId="{BAB21643-7316-4C28-A442-E1AE34380FEE}" type="pres">
      <dgm:prSet presAssocID="{2D1FFACC-E4DE-4CF9-9579-1518D36A5B29}" presName="hierRoot2" presStyleCnt="0">
        <dgm:presLayoutVars>
          <dgm:hierBranch val="init"/>
        </dgm:presLayoutVars>
      </dgm:prSet>
      <dgm:spPr/>
    </dgm:pt>
    <dgm:pt modelId="{7AD8CC2C-DC76-48F3-93CD-208DEE39A7DF}" type="pres">
      <dgm:prSet presAssocID="{2D1FFACC-E4DE-4CF9-9579-1518D36A5B29}" presName="rootComposite" presStyleCnt="0"/>
      <dgm:spPr/>
    </dgm:pt>
    <dgm:pt modelId="{348772BB-7044-4E72-8859-174A67AA3F36}" type="pres">
      <dgm:prSet presAssocID="{2D1FFACC-E4DE-4CF9-9579-1518D36A5B29}" presName="rootText" presStyleLbl="node2" presStyleIdx="6" presStyleCnt="7" custScaleX="242203">
        <dgm:presLayoutVars>
          <dgm:chPref val="3"/>
        </dgm:presLayoutVars>
      </dgm:prSet>
      <dgm:spPr/>
      <dgm:t>
        <a:bodyPr/>
        <a:lstStyle/>
        <a:p>
          <a:endParaRPr lang="zh-CN" altLang="en-US"/>
        </a:p>
      </dgm:t>
    </dgm:pt>
    <dgm:pt modelId="{EE387F9A-D07E-4DAE-84D4-E54DF2F2BDCC}" type="pres">
      <dgm:prSet presAssocID="{2D1FFACC-E4DE-4CF9-9579-1518D36A5B29}" presName="rootConnector" presStyleLbl="node2" presStyleIdx="6" presStyleCnt="7"/>
      <dgm:spPr/>
      <dgm:t>
        <a:bodyPr/>
        <a:lstStyle/>
        <a:p>
          <a:endParaRPr lang="zh-CN" altLang="en-US"/>
        </a:p>
      </dgm:t>
    </dgm:pt>
    <dgm:pt modelId="{77877E70-F716-45CE-B065-0B4EC2987494}" type="pres">
      <dgm:prSet presAssocID="{2D1FFACC-E4DE-4CF9-9579-1518D36A5B29}" presName="hierChild4" presStyleCnt="0"/>
      <dgm:spPr/>
    </dgm:pt>
    <dgm:pt modelId="{8963E1AA-1427-4335-AB5E-CB383D745694}" type="pres">
      <dgm:prSet presAssocID="{2D1FFACC-E4DE-4CF9-9579-1518D36A5B29}" presName="hierChild5" presStyleCnt="0"/>
      <dgm:spPr/>
    </dgm:pt>
    <dgm:pt modelId="{234FB43E-E4A8-42DE-9169-90C4D098ACB7}" type="pres">
      <dgm:prSet presAssocID="{C8204114-0D5D-44E3-ACE9-895CF5681BDB}" presName="hierChild3" presStyleCnt="0"/>
      <dgm:spPr/>
    </dgm:pt>
  </dgm:ptLst>
  <dgm:cxnLst>
    <dgm:cxn modelId="{B13CDF97-2AAB-450E-B446-A10AC5800220}" type="presOf" srcId="{ADEE6C21-E599-4B3B-B0D7-5EA28C25BB03}" destId="{78383202-35D6-4759-92F3-9EEB08F0FC64}" srcOrd="0" destOrd="0" presId="urn:microsoft.com/office/officeart/2009/3/layout/HorizontalOrganizationChart"/>
    <dgm:cxn modelId="{5FE61A4C-6EA9-46AD-A58A-E476BD4490E6}" type="presOf" srcId="{27AB4CBA-6A2B-40B9-A55C-9F21425E0047}" destId="{014C1E95-5750-4218-A79F-D5DB83CE1EA3}" srcOrd="1" destOrd="0" presId="urn:microsoft.com/office/officeart/2009/3/layout/HorizontalOrganizationChart"/>
    <dgm:cxn modelId="{44EE44A7-10DD-4842-9EDF-426AB7404910}" type="presOf" srcId="{9E19A032-27C5-4248-838F-55FF768F16CC}" destId="{96702374-4FB5-44F3-9559-212C7126F783}" srcOrd="0" destOrd="0" presId="urn:microsoft.com/office/officeart/2009/3/layout/HorizontalOrganizationChart"/>
    <dgm:cxn modelId="{2DBEFAE5-07FB-4124-8F24-3E08FEF0954E}" srcId="{C8204114-0D5D-44E3-ACE9-895CF5681BDB}" destId="{27AB4CBA-6A2B-40B9-A55C-9F21425E0047}" srcOrd="2" destOrd="0" parTransId="{AB2F1C64-4702-4D6D-A9D2-E7D6AB53E76C}" sibTransId="{99EB12B6-989D-4EB7-AD76-5701DC2A9FAF}"/>
    <dgm:cxn modelId="{08FEB8BB-B410-40A8-AC63-D2E7238DEA4A}" srcId="{C8204114-0D5D-44E3-ACE9-895CF5681BDB}" destId="{A772AC2C-0AE7-40F3-98A9-4CA3DA108565}" srcOrd="1" destOrd="0" parTransId="{FDC36009-BBBE-4016-8636-234C57AE4470}" sibTransId="{F2116200-2BD5-403C-A307-6FCB54CA8DAD}"/>
    <dgm:cxn modelId="{5D456A64-0687-475E-A115-A98963364F70}" type="presOf" srcId="{C8204114-0D5D-44E3-ACE9-895CF5681BDB}" destId="{38D115A0-01D0-4A28-8EFF-43E63E48EBF5}" srcOrd="1" destOrd="0" presId="urn:microsoft.com/office/officeart/2009/3/layout/HorizontalOrganizationChart"/>
    <dgm:cxn modelId="{38C7D95E-0A7F-4A7E-BCFF-B3808C60CE13}" type="presOf" srcId="{27AB4CBA-6A2B-40B9-A55C-9F21425E0047}" destId="{F30D591A-B0DA-497D-B695-8B1BD46E308B}" srcOrd="0" destOrd="0" presId="urn:microsoft.com/office/officeart/2009/3/layout/HorizontalOrganizationChart"/>
    <dgm:cxn modelId="{A35B4D90-70AF-40CA-9C2E-B85CC2877CB4}" srcId="{C8204114-0D5D-44E3-ACE9-895CF5681BDB}" destId="{9E19A032-27C5-4248-838F-55FF768F16CC}" srcOrd="5" destOrd="0" parTransId="{95A06F26-6456-41E4-833C-DBA86CDB3EBC}" sibTransId="{7D46DBC7-51DC-48C9-B062-735277CAF2D2}"/>
    <dgm:cxn modelId="{F9057F36-9F54-4748-8A9F-1CEA3B6DD3E1}" type="presOf" srcId="{FDC36009-BBBE-4016-8636-234C57AE4470}" destId="{B30A802C-961A-4678-8B7A-D75FA70F4904}" srcOrd="0" destOrd="0" presId="urn:microsoft.com/office/officeart/2009/3/layout/HorizontalOrganizationChart"/>
    <dgm:cxn modelId="{9B17D702-A59C-4D10-B932-90659B1C4494}" type="presOf" srcId="{80BAE69A-CD0E-401F-93A4-7F91B0DB044F}" destId="{723C0946-9B48-4C03-8171-835DB7315698}" srcOrd="0" destOrd="0" presId="urn:microsoft.com/office/officeart/2009/3/layout/HorizontalOrganizationChart"/>
    <dgm:cxn modelId="{E16116FB-15A6-4B7A-89C6-FB897D28C658}" type="presOf" srcId="{A22A5281-1F70-4060-8CB6-84A66986B877}" destId="{14B668A5-86CD-466B-9D68-5A3D8FDCCE24}" srcOrd="0" destOrd="0" presId="urn:microsoft.com/office/officeart/2009/3/layout/HorizontalOrganizationChart"/>
    <dgm:cxn modelId="{FD70D1BB-F737-4E86-8865-29D3F586983A}" type="presOf" srcId="{ED10D675-46D8-42FC-BAB2-145FDA50C773}" destId="{42E496E1-3E2E-43FA-9D19-5DB028C25231}" srcOrd="1" destOrd="0" presId="urn:microsoft.com/office/officeart/2009/3/layout/HorizontalOrganizationChart"/>
    <dgm:cxn modelId="{E5EC8459-17F8-49F7-8BCD-B42B0F58451E}" type="presOf" srcId="{9E19A032-27C5-4248-838F-55FF768F16CC}" destId="{584556DE-6661-4985-A28C-D561A87363F9}" srcOrd="1" destOrd="0" presId="urn:microsoft.com/office/officeart/2009/3/layout/HorizontalOrganizationChart"/>
    <dgm:cxn modelId="{F4C37105-6831-4755-A4EF-08507F682A84}" type="presOf" srcId="{A52E6EC6-A17A-4EF1-B326-3BA244F736AA}" destId="{8252391D-B36E-4F6A-A3E4-DEAFB3FCB0BD}" srcOrd="0" destOrd="0" presId="urn:microsoft.com/office/officeart/2009/3/layout/HorizontalOrganizationChart"/>
    <dgm:cxn modelId="{E12E62D0-C9F1-4C59-A302-37E53C7FD419}" type="presOf" srcId="{3870C352-1D5E-45B5-80A8-E40B6FC0CC2C}" destId="{E7A112A7-E011-4748-8035-088B08AF820C}" srcOrd="1" destOrd="0" presId="urn:microsoft.com/office/officeart/2009/3/layout/HorizontalOrganizationChart"/>
    <dgm:cxn modelId="{8E7B6E78-5073-460E-A7E6-E5479A3BC1F6}" srcId="{C8204114-0D5D-44E3-ACE9-895CF5681BDB}" destId="{3870C352-1D5E-45B5-80A8-E40B6FC0CC2C}" srcOrd="0" destOrd="0" parTransId="{80BAE69A-CD0E-401F-93A4-7F91B0DB044F}" sibTransId="{54FDBC5E-90A2-434C-A8A2-8D2908C36C88}"/>
    <dgm:cxn modelId="{CCC00A2A-548A-4A66-9D87-BE6D495396FF}" type="presOf" srcId="{ED10D675-46D8-42FC-BAB2-145FDA50C773}" destId="{386FFF06-B53B-4B24-9338-CA1D7505BCE7}" srcOrd="0" destOrd="0" presId="urn:microsoft.com/office/officeart/2009/3/layout/HorizontalOrganizationChart"/>
    <dgm:cxn modelId="{A07A08DD-9E70-41E0-8695-9A97F8931D1B}" type="presOf" srcId="{A772AC2C-0AE7-40F3-98A9-4CA3DA108565}" destId="{3616753E-96D0-4C4B-ACFD-EB79881E0190}" srcOrd="1" destOrd="0" presId="urn:microsoft.com/office/officeart/2009/3/layout/HorizontalOrganizationChart"/>
    <dgm:cxn modelId="{AFEB6925-BB17-4C97-A39E-D20850A5105F}" type="presOf" srcId="{2D1FFACC-E4DE-4CF9-9579-1518D36A5B29}" destId="{EE387F9A-D07E-4DAE-84D4-E54DF2F2BDCC}" srcOrd="1" destOrd="0" presId="urn:microsoft.com/office/officeart/2009/3/layout/HorizontalOrganizationChart"/>
    <dgm:cxn modelId="{677B28A0-7C5E-418D-978E-ECFB85230F90}" type="presOf" srcId="{AB2F1C64-4702-4D6D-A9D2-E7D6AB53E76C}" destId="{15E575C1-0148-43B7-A59C-07C988E94FCE}" srcOrd="0" destOrd="0" presId="urn:microsoft.com/office/officeart/2009/3/layout/HorizontalOrganizationChart"/>
    <dgm:cxn modelId="{5B162B0C-BB6A-4F56-8228-2E9E0E6DCC98}" type="presOf" srcId="{C6D7B82B-22A4-4423-98E7-E928DB3EA502}" destId="{01C2A4A4-E5F1-4C40-B4F7-791ACCE2EF9A}" srcOrd="0" destOrd="0" presId="urn:microsoft.com/office/officeart/2009/3/layout/HorizontalOrganizationChart"/>
    <dgm:cxn modelId="{C1385926-6998-4880-BE09-7AF49896AC72}" srcId="{C8204114-0D5D-44E3-ACE9-895CF5681BDB}" destId="{ED10D675-46D8-42FC-BAB2-145FDA50C773}" srcOrd="3" destOrd="0" parTransId="{A22A5281-1F70-4060-8CB6-84A66986B877}" sibTransId="{2F7DE6CC-BE55-4B1E-B2C7-241ECB94ABAE}"/>
    <dgm:cxn modelId="{A71E4B2B-D3EF-41BD-8EFD-8E4895A2E8D4}" srcId="{C8204114-0D5D-44E3-ACE9-895CF5681BDB}" destId="{2D1FFACC-E4DE-4CF9-9579-1518D36A5B29}" srcOrd="6" destOrd="0" parTransId="{C6D7B82B-22A4-4423-98E7-E928DB3EA502}" sibTransId="{3D253695-8B48-40C3-8C31-8840453DE9CA}"/>
    <dgm:cxn modelId="{55792A2E-BFFE-4350-8895-D7ABB77B9A8D}" type="presOf" srcId="{4DE3C811-5179-4479-B0F1-797A150F2089}" destId="{BC3C3817-97EB-40DB-859E-8E81D67CA576}" srcOrd="0" destOrd="0" presId="urn:microsoft.com/office/officeart/2009/3/layout/HorizontalOrganizationChart"/>
    <dgm:cxn modelId="{F9E0D44B-E0AC-4D4F-8CE3-32116EC7F67D}" srcId="{C8204114-0D5D-44E3-ACE9-895CF5681BDB}" destId="{A52E6EC6-A17A-4EF1-B326-3BA244F736AA}" srcOrd="4" destOrd="0" parTransId="{4DE3C811-5179-4479-B0F1-797A150F2089}" sibTransId="{959AABB4-CD3C-4910-B6B7-0966DD9A1A19}"/>
    <dgm:cxn modelId="{4066ED9E-964F-49CE-81B0-7455F30A510F}" type="presOf" srcId="{C8204114-0D5D-44E3-ACE9-895CF5681BDB}" destId="{0E06041B-66B0-482F-A6F6-41F37A3604F2}" srcOrd="0" destOrd="0" presId="urn:microsoft.com/office/officeart/2009/3/layout/HorizontalOrganizationChart"/>
    <dgm:cxn modelId="{E5AE0F01-9B64-4A97-9C23-4CA1B3552F14}" type="presOf" srcId="{95A06F26-6456-41E4-833C-DBA86CDB3EBC}" destId="{43DF0568-BA80-4966-848C-39785C0DF9C5}" srcOrd="0" destOrd="0" presId="urn:microsoft.com/office/officeart/2009/3/layout/HorizontalOrganizationChart"/>
    <dgm:cxn modelId="{1044ED3C-6F72-42EE-8A5E-10D244BF856E}" type="presOf" srcId="{2D1FFACC-E4DE-4CF9-9579-1518D36A5B29}" destId="{348772BB-7044-4E72-8859-174A67AA3F36}" srcOrd="0" destOrd="0" presId="urn:microsoft.com/office/officeart/2009/3/layout/HorizontalOrganizationChart"/>
    <dgm:cxn modelId="{DF4C6305-CC6E-42A4-9126-F88C8BBE4343}" type="presOf" srcId="{A52E6EC6-A17A-4EF1-B326-3BA244F736AA}" destId="{7840566B-5087-4711-989A-30B8FCB68E2F}" srcOrd="1" destOrd="0" presId="urn:microsoft.com/office/officeart/2009/3/layout/HorizontalOrganizationChart"/>
    <dgm:cxn modelId="{41D3DFE6-D7EC-4BB6-B06E-A26B8C79573C}" type="presOf" srcId="{A772AC2C-0AE7-40F3-98A9-4CA3DA108565}" destId="{5665CD99-22F0-4ED3-9D2F-511B85758A5B}" srcOrd="0" destOrd="0" presId="urn:microsoft.com/office/officeart/2009/3/layout/HorizontalOrganizationChart"/>
    <dgm:cxn modelId="{A867ED88-8B6C-44E3-81C5-DCC1E8A8765B}" type="presOf" srcId="{3870C352-1D5E-45B5-80A8-E40B6FC0CC2C}" destId="{F0EC256F-E41E-4457-B350-205DDDA1AB54}" srcOrd="0" destOrd="0" presId="urn:microsoft.com/office/officeart/2009/3/layout/HorizontalOrganizationChart"/>
    <dgm:cxn modelId="{E344BAFF-6E92-47F6-A60B-50F5EF04C2D5}" srcId="{ADEE6C21-E599-4B3B-B0D7-5EA28C25BB03}" destId="{C8204114-0D5D-44E3-ACE9-895CF5681BDB}" srcOrd="0" destOrd="0" parTransId="{470D070D-C79F-4B43-A2E4-93BBBEB3CCB7}" sibTransId="{BE82B513-CD3F-40A1-A439-88CE0A5604E1}"/>
    <dgm:cxn modelId="{13904ACA-21D8-4D68-868C-961E9551D81C}" type="presParOf" srcId="{78383202-35D6-4759-92F3-9EEB08F0FC64}" destId="{0CA69D9B-A850-42AF-8348-8664F200D79E}" srcOrd="0" destOrd="0" presId="urn:microsoft.com/office/officeart/2009/3/layout/HorizontalOrganizationChart"/>
    <dgm:cxn modelId="{BF42D221-EAF8-4FBC-9FA6-FC536A4CB386}" type="presParOf" srcId="{0CA69D9B-A850-42AF-8348-8664F200D79E}" destId="{2C601F80-2BC4-4DD1-A3ED-D2050974B8A8}" srcOrd="0" destOrd="0" presId="urn:microsoft.com/office/officeart/2009/3/layout/HorizontalOrganizationChart"/>
    <dgm:cxn modelId="{E9B839C6-66D2-47D8-A7EA-308A0CED0342}" type="presParOf" srcId="{2C601F80-2BC4-4DD1-A3ED-D2050974B8A8}" destId="{0E06041B-66B0-482F-A6F6-41F37A3604F2}" srcOrd="0" destOrd="0" presId="urn:microsoft.com/office/officeart/2009/3/layout/HorizontalOrganizationChart"/>
    <dgm:cxn modelId="{17722E17-D789-4C71-BA61-E948DC2B4BF9}" type="presParOf" srcId="{2C601F80-2BC4-4DD1-A3ED-D2050974B8A8}" destId="{38D115A0-01D0-4A28-8EFF-43E63E48EBF5}" srcOrd="1" destOrd="0" presId="urn:microsoft.com/office/officeart/2009/3/layout/HorizontalOrganizationChart"/>
    <dgm:cxn modelId="{EFF4CA82-8FCF-47C6-8216-FD7FBE0AEB16}" type="presParOf" srcId="{0CA69D9B-A850-42AF-8348-8664F200D79E}" destId="{374C778C-17FC-4464-A3E6-2372C43F2AF8}" srcOrd="1" destOrd="0" presId="urn:microsoft.com/office/officeart/2009/3/layout/HorizontalOrganizationChart"/>
    <dgm:cxn modelId="{195A425E-68DF-4B3E-AB94-2FD4226911FF}" type="presParOf" srcId="{374C778C-17FC-4464-A3E6-2372C43F2AF8}" destId="{723C0946-9B48-4C03-8171-835DB7315698}" srcOrd="0" destOrd="0" presId="urn:microsoft.com/office/officeart/2009/3/layout/HorizontalOrganizationChart"/>
    <dgm:cxn modelId="{87F2476B-62DE-449B-B45B-951A0B86334F}" type="presParOf" srcId="{374C778C-17FC-4464-A3E6-2372C43F2AF8}" destId="{0CF7860B-EEFE-4E37-B554-30231060A1B4}" srcOrd="1" destOrd="0" presId="urn:microsoft.com/office/officeart/2009/3/layout/HorizontalOrganizationChart"/>
    <dgm:cxn modelId="{76F5FB0C-970A-47FC-97D6-B13371551A45}" type="presParOf" srcId="{0CF7860B-EEFE-4E37-B554-30231060A1B4}" destId="{9E85BE45-F875-4062-BE56-0E7BC39D7DF3}" srcOrd="0" destOrd="0" presId="urn:microsoft.com/office/officeart/2009/3/layout/HorizontalOrganizationChart"/>
    <dgm:cxn modelId="{FA0E30E5-E492-491D-B62D-1F141D70D039}" type="presParOf" srcId="{9E85BE45-F875-4062-BE56-0E7BC39D7DF3}" destId="{F0EC256F-E41E-4457-B350-205DDDA1AB54}" srcOrd="0" destOrd="0" presId="urn:microsoft.com/office/officeart/2009/3/layout/HorizontalOrganizationChart"/>
    <dgm:cxn modelId="{57BB9FAB-EABF-4B20-B420-4352BA2ED028}" type="presParOf" srcId="{9E85BE45-F875-4062-BE56-0E7BC39D7DF3}" destId="{E7A112A7-E011-4748-8035-088B08AF820C}" srcOrd="1" destOrd="0" presId="urn:microsoft.com/office/officeart/2009/3/layout/HorizontalOrganizationChart"/>
    <dgm:cxn modelId="{D6BA4CB2-DC84-46FF-BF49-BF4B4D4DD883}" type="presParOf" srcId="{0CF7860B-EEFE-4E37-B554-30231060A1B4}" destId="{2967E4A6-EE0F-45C2-9669-89C5D3FA1F51}" srcOrd="1" destOrd="0" presId="urn:microsoft.com/office/officeart/2009/3/layout/HorizontalOrganizationChart"/>
    <dgm:cxn modelId="{36DB7C06-CDDD-4BE5-AE55-0AB27EABE157}" type="presParOf" srcId="{0CF7860B-EEFE-4E37-B554-30231060A1B4}" destId="{7BE439A9-5C3F-4539-9889-856A3F046817}" srcOrd="2" destOrd="0" presId="urn:microsoft.com/office/officeart/2009/3/layout/HorizontalOrganizationChart"/>
    <dgm:cxn modelId="{7C55FDEB-D7F0-46EA-B7F5-1D64500CD77B}" type="presParOf" srcId="{374C778C-17FC-4464-A3E6-2372C43F2AF8}" destId="{B30A802C-961A-4678-8B7A-D75FA70F4904}" srcOrd="2" destOrd="0" presId="urn:microsoft.com/office/officeart/2009/3/layout/HorizontalOrganizationChart"/>
    <dgm:cxn modelId="{A973576F-6CEF-4136-A798-B6C736636CEB}" type="presParOf" srcId="{374C778C-17FC-4464-A3E6-2372C43F2AF8}" destId="{3FE64066-2995-48E4-A235-FF50E99DA7AC}" srcOrd="3" destOrd="0" presId="urn:microsoft.com/office/officeart/2009/3/layout/HorizontalOrganizationChart"/>
    <dgm:cxn modelId="{598AD452-F556-4B27-886D-2684C50996CA}" type="presParOf" srcId="{3FE64066-2995-48E4-A235-FF50E99DA7AC}" destId="{8F1ECFC4-C02E-4EA5-9A89-06C869CF319D}" srcOrd="0" destOrd="0" presId="urn:microsoft.com/office/officeart/2009/3/layout/HorizontalOrganizationChart"/>
    <dgm:cxn modelId="{6A13527A-0C16-47AD-B2E5-7D4761AE3F5F}" type="presParOf" srcId="{8F1ECFC4-C02E-4EA5-9A89-06C869CF319D}" destId="{5665CD99-22F0-4ED3-9D2F-511B85758A5B}" srcOrd="0" destOrd="0" presId="urn:microsoft.com/office/officeart/2009/3/layout/HorizontalOrganizationChart"/>
    <dgm:cxn modelId="{EB8EBAE9-6570-412A-B72C-C61759894AAA}" type="presParOf" srcId="{8F1ECFC4-C02E-4EA5-9A89-06C869CF319D}" destId="{3616753E-96D0-4C4B-ACFD-EB79881E0190}" srcOrd="1" destOrd="0" presId="urn:microsoft.com/office/officeart/2009/3/layout/HorizontalOrganizationChart"/>
    <dgm:cxn modelId="{9690B2D9-7094-4C4D-9CF3-941F21A6F9F2}" type="presParOf" srcId="{3FE64066-2995-48E4-A235-FF50E99DA7AC}" destId="{9727C002-9C9D-4C7B-9DFC-0C48B715BFE8}" srcOrd="1" destOrd="0" presId="urn:microsoft.com/office/officeart/2009/3/layout/HorizontalOrganizationChart"/>
    <dgm:cxn modelId="{799A66D5-C5EA-4CCB-A330-CE40B52CB6D6}" type="presParOf" srcId="{3FE64066-2995-48E4-A235-FF50E99DA7AC}" destId="{70B8D245-40D5-458C-8375-F041A535473E}" srcOrd="2" destOrd="0" presId="urn:microsoft.com/office/officeart/2009/3/layout/HorizontalOrganizationChart"/>
    <dgm:cxn modelId="{B9D5C379-7EDA-416B-9C48-5EFEB5AA83D8}" type="presParOf" srcId="{374C778C-17FC-4464-A3E6-2372C43F2AF8}" destId="{15E575C1-0148-43B7-A59C-07C988E94FCE}" srcOrd="4" destOrd="0" presId="urn:microsoft.com/office/officeart/2009/3/layout/HorizontalOrganizationChart"/>
    <dgm:cxn modelId="{145EDA52-46F5-4714-8793-A5DFF2CC2260}" type="presParOf" srcId="{374C778C-17FC-4464-A3E6-2372C43F2AF8}" destId="{BB981212-F757-4B52-8584-879363A3ACE6}" srcOrd="5" destOrd="0" presId="urn:microsoft.com/office/officeart/2009/3/layout/HorizontalOrganizationChart"/>
    <dgm:cxn modelId="{67DF4474-A068-409B-B50D-B275D66F2445}" type="presParOf" srcId="{BB981212-F757-4B52-8584-879363A3ACE6}" destId="{FF7B87CF-4C72-40E4-9FF7-B00CC20D4246}" srcOrd="0" destOrd="0" presId="urn:microsoft.com/office/officeart/2009/3/layout/HorizontalOrganizationChart"/>
    <dgm:cxn modelId="{35B5CF0E-0089-4DCF-8B18-744B47C5E78A}" type="presParOf" srcId="{FF7B87CF-4C72-40E4-9FF7-B00CC20D4246}" destId="{F30D591A-B0DA-497D-B695-8B1BD46E308B}" srcOrd="0" destOrd="0" presId="urn:microsoft.com/office/officeart/2009/3/layout/HorizontalOrganizationChart"/>
    <dgm:cxn modelId="{2DB04A2A-3BFA-4C64-A818-2188797E9224}" type="presParOf" srcId="{FF7B87CF-4C72-40E4-9FF7-B00CC20D4246}" destId="{014C1E95-5750-4218-A79F-D5DB83CE1EA3}" srcOrd="1" destOrd="0" presId="urn:microsoft.com/office/officeart/2009/3/layout/HorizontalOrganizationChart"/>
    <dgm:cxn modelId="{50048D15-7887-4189-BFF6-5BBD53DEBC97}" type="presParOf" srcId="{BB981212-F757-4B52-8584-879363A3ACE6}" destId="{55842DA6-4B66-4589-A415-3F3B5D0A185C}" srcOrd="1" destOrd="0" presId="urn:microsoft.com/office/officeart/2009/3/layout/HorizontalOrganizationChart"/>
    <dgm:cxn modelId="{290447C8-0D71-44C7-A946-C671A0B71B71}" type="presParOf" srcId="{BB981212-F757-4B52-8584-879363A3ACE6}" destId="{9837BD85-1CAF-405C-AA8F-C2843BCC94D9}" srcOrd="2" destOrd="0" presId="urn:microsoft.com/office/officeart/2009/3/layout/HorizontalOrganizationChart"/>
    <dgm:cxn modelId="{5F56FF8B-5896-4C6C-9557-6FF82BA0EEA6}" type="presParOf" srcId="{374C778C-17FC-4464-A3E6-2372C43F2AF8}" destId="{14B668A5-86CD-466B-9D68-5A3D8FDCCE24}" srcOrd="6" destOrd="0" presId="urn:microsoft.com/office/officeart/2009/3/layout/HorizontalOrganizationChart"/>
    <dgm:cxn modelId="{8ED178F3-3679-4D8F-ADA0-6266C51D9438}" type="presParOf" srcId="{374C778C-17FC-4464-A3E6-2372C43F2AF8}" destId="{BC3C4446-3B6D-48B8-9144-1608ADD38809}" srcOrd="7" destOrd="0" presId="urn:microsoft.com/office/officeart/2009/3/layout/HorizontalOrganizationChart"/>
    <dgm:cxn modelId="{48C66EA0-301E-4E91-9679-C68825934959}" type="presParOf" srcId="{BC3C4446-3B6D-48B8-9144-1608ADD38809}" destId="{8FB615AB-1777-489F-AD21-B1FA2EAB1C92}" srcOrd="0" destOrd="0" presId="urn:microsoft.com/office/officeart/2009/3/layout/HorizontalOrganizationChart"/>
    <dgm:cxn modelId="{80288487-8949-48FD-B6CB-4BF050C8F932}" type="presParOf" srcId="{8FB615AB-1777-489F-AD21-B1FA2EAB1C92}" destId="{386FFF06-B53B-4B24-9338-CA1D7505BCE7}" srcOrd="0" destOrd="0" presId="urn:microsoft.com/office/officeart/2009/3/layout/HorizontalOrganizationChart"/>
    <dgm:cxn modelId="{5715A2C3-B7B6-4C62-9E99-4178E9C3A688}" type="presParOf" srcId="{8FB615AB-1777-489F-AD21-B1FA2EAB1C92}" destId="{42E496E1-3E2E-43FA-9D19-5DB028C25231}" srcOrd="1" destOrd="0" presId="urn:microsoft.com/office/officeart/2009/3/layout/HorizontalOrganizationChart"/>
    <dgm:cxn modelId="{2EF00F10-8778-49E5-84DE-B07D14015B59}" type="presParOf" srcId="{BC3C4446-3B6D-48B8-9144-1608ADD38809}" destId="{0C4F2717-4804-4FBF-8CDD-C2A7398E36E1}" srcOrd="1" destOrd="0" presId="urn:microsoft.com/office/officeart/2009/3/layout/HorizontalOrganizationChart"/>
    <dgm:cxn modelId="{B595C832-7787-4206-8C3D-1E08048F1A99}" type="presParOf" srcId="{BC3C4446-3B6D-48B8-9144-1608ADD38809}" destId="{C1F22501-0B94-416B-AEB6-AEB4D51895D7}" srcOrd="2" destOrd="0" presId="urn:microsoft.com/office/officeart/2009/3/layout/HorizontalOrganizationChart"/>
    <dgm:cxn modelId="{E90A8983-A06C-4E61-81A7-ADB768B87478}" type="presParOf" srcId="{374C778C-17FC-4464-A3E6-2372C43F2AF8}" destId="{BC3C3817-97EB-40DB-859E-8E81D67CA576}" srcOrd="8" destOrd="0" presId="urn:microsoft.com/office/officeart/2009/3/layout/HorizontalOrganizationChart"/>
    <dgm:cxn modelId="{B5C8D401-3AE3-4133-993A-31431CC6AB80}" type="presParOf" srcId="{374C778C-17FC-4464-A3E6-2372C43F2AF8}" destId="{A612AAAE-4EB6-49FD-98F5-7DDC9D265A0E}" srcOrd="9" destOrd="0" presId="urn:microsoft.com/office/officeart/2009/3/layout/HorizontalOrganizationChart"/>
    <dgm:cxn modelId="{E094B60E-8E85-4951-B209-255D4A9A960B}" type="presParOf" srcId="{A612AAAE-4EB6-49FD-98F5-7DDC9D265A0E}" destId="{0E0AB1AA-BA21-4C54-A886-36C958CA054A}" srcOrd="0" destOrd="0" presId="urn:microsoft.com/office/officeart/2009/3/layout/HorizontalOrganizationChart"/>
    <dgm:cxn modelId="{A79FCC93-BBC0-46A3-9BC3-3ABC7CDD4035}" type="presParOf" srcId="{0E0AB1AA-BA21-4C54-A886-36C958CA054A}" destId="{8252391D-B36E-4F6A-A3E4-DEAFB3FCB0BD}" srcOrd="0" destOrd="0" presId="urn:microsoft.com/office/officeart/2009/3/layout/HorizontalOrganizationChart"/>
    <dgm:cxn modelId="{1D48A1E3-A94D-4A3D-8C60-CF228D0EECCF}" type="presParOf" srcId="{0E0AB1AA-BA21-4C54-A886-36C958CA054A}" destId="{7840566B-5087-4711-989A-30B8FCB68E2F}" srcOrd="1" destOrd="0" presId="urn:microsoft.com/office/officeart/2009/3/layout/HorizontalOrganizationChart"/>
    <dgm:cxn modelId="{55901A26-40AB-4056-A147-A2D21745601A}" type="presParOf" srcId="{A612AAAE-4EB6-49FD-98F5-7DDC9D265A0E}" destId="{740353C7-AA52-4422-8135-B459D7FE7CF3}" srcOrd="1" destOrd="0" presId="urn:microsoft.com/office/officeart/2009/3/layout/HorizontalOrganizationChart"/>
    <dgm:cxn modelId="{66B2D2BD-F7B5-4DDF-80A5-CB8811D6D4C3}" type="presParOf" srcId="{A612AAAE-4EB6-49FD-98F5-7DDC9D265A0E}" destId="{C0B70C0E-48A5-42B5-8F52-DEE1EA042803}" srcOrd="2" destOrd="0" presId="urn:microsoft.com/office/officeart/2009/3/layout/HorizontalOrganizationChart"/>
    <dgm:cxn modelId="{AAB0C6CF-5E57-45B2-BE37-0CE878D5C393}" type="presParOf" srcId="{374C778C-17FC-4464-A3E6-2372C43F2AF8}" destId="{43DF0568-BA80-4966-848C-39785C0DF9C5}" srcOrd="10" destOrd="0" presId="urn:microsoft.com/office/officeart/2009/3/layout/HorizontalOrganizationChart"/>
    <dgm:cxn modelId="{3CA9CC55-43E3-4DFF-88A7-BCEE4F375FEF}" type="presParOf" srcId="{374C778C-17FC-4464-A3E6-2372C43F2AF8}" destId="{4BC6BA1C-94A9-40B0-8669-06D2C113CA4F}" srcOrd="11" destOrd="0" presId="urn:microsoft.com/office/officeart/2009/3/layout/HorizontalOrganizationChart"/>
    <dgm:cxn modelId="{0775A00C-A7F0-4D96-BCE6-47D406D00B80}" type="presParOf" srcId="{4BC6BA1C-94A9-40B0-8669-06D2C113CA4F}" destId="{E7F11A2E-1EA2-4FB0-A958-DAEB923A8956}" srcOrd="0" destOrd="0" presId="urn:microsoft.com/office/officeart/2009/3/layout/HorizontalOrganizationChart"/>
    <dgm:cxn modelId="{7DC8D162-9FDB-46DC-BF6F-B78FA2F1A1AC}" type="presParOf" srcId="{E7F11A2E-1EA2-4FB0-A958-DAEB923A8956}" destId="{96702374-4FB5-44F3-9559-212C7126F783}" srcOrd="0" destOrd="0" presId="urn:microsoft.com/office/officeart/2009/3/layout/HorizontalOrganizationChart"/>
    <dgm:cxn modelId="{40AD47D8-0E83-483F-9959-8676C8A6212B}" type="presParOf" srcId="{E7F11A2E-1EA2-4FB0-A958-DAEB923A8956}" destId="{584556DE-6661-4985-A28C-D561A87363F9}" srcOrd="1" destOrd="0" presId="urn:microsoft.com/office/officeart/2009/3/layout/HorizontalOrganizationChart"/>
    <dgm:cxn modelId="{A81A8AA6-9FE2-4C0D-8634-712DE16A3D94}" type="presParOf" srcId="{4BC6BA1C-94A9-40B0-8669-06D2C113CA4F}" destId="{4DE72A91-C0EA-4F63-957D-07D9E06B16B3}" srcOrd="1" destOrd="0" presId="urn:microsoft.com/office/officeart/2009/3/layout/HorizontalOrganizationChart"/>
    <dgm:cxn modelId="{EBF4D3AF-638D-41F3-AE02-642E8B5C8151}" type="presParOf" srcId="{4BC6BA1C-94A9-40B0-8669-06D2C113CA4F}" destId="{29CDA8F3-5AC1-4321-A3A5-8DCB4EBBC551}" srcOrd="2" destOrd="0" presId="urn:microsoft.com/office/officeart/2009/3/layout/HorizontalOrganizationChart"/>
    <dgm:cxn modelId="{A468590E-C811-436B-91B7-318CCB029EF9}" type="presParOf" srcId="{374C778C-17FC-4464-A3E6-2372C43F2AF8}" destId="{01C2A4A4-E5F1-4C40-B4F7-791ACCE2EF9A}" srcOrd="12" destOrd="0" presId="urn:microsoft.com/office/officeart/2009/3/layout/HorizontalOrganizationChart"/>
    <dgm:cxn modelId="{3D707714-1EC8-45EE-BBD9-CD964D04CCF3}" type="presParOf" srcId="{374C778C-17FC-4464-A3E6-2372C43F2AF8}" destId="{BAB21643-7316-4C28-A442-E1AE34380FEE}" srcOrd="13" destOrd="0" presId="urn:microsoft.com/office/officeart/2009/3/layout/HorizontalOrganizationChart"/>
    <dgm:cxn modelId="{C04983A6-536E-4974-A8F3-F39E1006614B}" type="presParOf" srcId="{BAB21643-7316-4C28-A442-E1AE34380FEE}" destId="{7AD8CC2C-DC76-48F3-93CD-208DEE39A7DF}" srcOrd="0" destOrd="0" presId="urn:microsoft.com/office/officeart/2009/3/layout/HorizontalOrganizationChart"/>
    <dgm:cxn modelId="{8C95389E-F007-4E8E-8011-55893F34997B}" type="presParOf" srcId="{7AD8CC2C-DC76-48F3-93CD-208DEE39A7DF}" destId="{348772BB-7044-4E72-8859-174A67AA3F36}" srcOrd="0" destOrd="0" presId="urn:microsoft.com/office/officeart/2009/3/layout/HorizontalOrganizationChart"/>
    <dgm:cxn modelId="{A461FE4C-6E3A-4E95-BDBB-E6F1AE54646C}" type="presParOf" srcId="{7AD8CC2C-DC76-48F3-93CD-208DEE39A7DF}" destId="{EE387F9A-D07E-4DAE-84D4-E54DF2F2BDCC}" srcOrd="1" destOrd="0" presId="urn:microsoft.com/office/officeart/2009/3/layout/HorizontalOrganizationChart"/>
    <dgm:cxn modelId="{4B324A3B-5220-4B2C-8817-A49BAB1173AF}" type="presParOf" srcId="{BAB21643-7316-4C28-A442-E1AE34380FEE}" destId="{77877E70-F716-45CE-B065-0B4EC2987494}" srcOrd="1" destOrd="0" presId="urn:microsoft.com/office/officeart/2009/3/layout/HorizontalOrganizationChart"/>
    <dgm:cxn modelId="{FE7D0694-1C92-4F6B-9044-7EEBA72F38E4}" type="presParOf" srcId="{BAB21643-7316-4C28-A442-E1AE34380FEE}" destId="{8963E1AA-1427-4335-AB5E-CB383D745694}" srcOrd="2" destOrd="0" presId="urn:microsoft.com/office/officeart/2009/3/layout/HorizontalOrganizationChart"/>
    <dgm:cxn modelId="{8D3DB2CC-9CCD-4959-B243-51EA811D460E}" type="presParOf" srcId="{0CA69D9B-A850-42AF-8348-8664F200D79E}" destId="{234FB43E-E4A8-42DE-9169-90C4D098ACB7}" srcOrd="2" destOrd="0" presId="urn:microsoft.com/office/officeart/2009/3/layout/HorizontalOrganizationChar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DEE6C21-E599-4B3B-B0D7-5EA28C25BB03}"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endParaRPr lang="zh-CN" altLang="en-US"/>
        </a:p>
      </dgm:t>
    </dgm:pt>
    <dgm:pt modelId="{C8204114-0D5D-44E3-ACE9-895CF5681BDB}">
      <dgm:prSet phldrT="[文本]"/>
      <dgm:spPr/>
      <dgm:t>
        <a:bodyPr/>
        <a:lstStyle/>
        <a:p>
          <a:r>
            <a:rPr lang="zh-CN" altLang="en-US" b="0" cap="none" spc="0" dirty="0" smtClean="0">
              <a:ln w="0"/>
              <a:solidFill>
                <a:schemeClr val="tx1"/>
              </a:solidFill>
              <a:effectLst>
                <a:outerShdw blurRad="38100" dist="19050" dir="2700000" algn="tl" rotWithShape="0">
                  <a:schemeClr val="dk1">
                    <a:alpha val="40000"/>
                  </a:schemeClr>
                </a:outerShdw>
              </a:effectLst>
            </a:rPr>
            <a:t>工程造价</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470D070D-C79F-4B43-A2E4-93BBBEB3CCB7}" type="parTrans" cxnId="{E344BAFF-6E92-47F6-A60B-50F5EF04C2D5}">
      <dgm:prSet/>
      <dgm:spPr/>
      <dgm:t>
        <a:bodyPr/>
        <a:lstStyle/>
        <a:p>
          <a:endParaRPr lang="zh-CN" altLang="en-US"/>
        </a:p>
      </dgm:t>
    </dgm:pt>
    <dgm:pt modelId="{BE82B513-CD3F-40A1-A439-88CE0A5604E1}" type="sibTrans" cxnId="{E344BAFF-6E92-47F6-A60B-50F5EF04C2D5}">
      <dgm:prSet/>
      <dgm:spPr/>
      <dgm:t>
        <a:bodyPr/>
        <a:lstStyle/>
        <a:p>
          <a:endParaRPr lang="zh-CN" altLang="en-US"/>
        </a:p>
      </dgm:t>
    </dgm:pt>
    <dgm:pt modelId="{3870C352-1D5E-45B5-80A8-E40B6FC0CC2C}">
      <dgm:prSet phldrT="[文本]"/>
      <dgm:spPr/>
      <dgm:t>
        <a:bodyPr/>
        <a:lstStyle/>
        <a:p>
          <a:r>
            <a:rPr lang="zh-CN" altLang="zh-CN" dirty="0" smtClean="0"/>
            <a:t>人工费（</a:t>
          </a:r>
          <a:r>
            <a:rPr lang="zh-CN" altLang="en-US" dirty="0" smtClean="0"/>
            <a:t>含</a:t>
          </a:r>
          <a:r>
            <a:rPr lang="zh-CN" altLang="zh-CN" dirty="0" smtClean="0"/>
            <a:t>税）</a:t>
          </a:r>
          <a:endParaRPr lang="zh-CN" altLang="en-US" dirty="0"/>
        </a:p>
      </dgm:t>
    </dgm:pt>
    <dgm:pt modelId="{80BAE69A-CD0E-401F-93A4-7F91B0DB044F}" type="parTrans" cxnId="{8E7B6E78-5073-460E-A7E6-E5479A3BC1F6}">
      <dgm:prSet/>
      <dgm:spPr/>
      <dgm:t>
        <a:bodyPr/>
        <a:lstStyle/>
        <a:p>
          <a:endParaRPr lang="zh-CN" altLang="en-US"/>
        </a:p>
      </dgm:t>
    </dgm:pt>
    <dgm:pt modelId="{54FDBC5E-90A2-434C-A8A2-8D2908C36C88}" type="sibTrans" cxnId="{8E7B6E78-5073-460E-A7E6-E5479A3BC1F6}">
      <dgm:prSet/>
      <dgm:spPr/>
      <dgm:t>
        <a:bodyPr/>
        <a:lstStyle/>
        <a:p>
          <a:endParaRPr lang="zh-CN" altLang="en-US"/>
        </a:p>
      </dgm:t>
    </dgm:pt>
    <dgm:pt modelId="{A772AC2C-0AE7-40F3-98A9-4CA3DA108565}">
      <dgm:prSet phldrT="[文本]"/>
      <dgm:spPr/>
      <dgm:t>
        <a:bodyPr/>
        <a:lstStyle/>
        <a:p>
          <a:r>
            <a:rPr lang="zh-CN" altLang="zh-CN" dirty="0" smtClean="0"/>
            <a:t>材料费（</a:t>
          </a:r>
          <a:r>
            <a:rPr lang="zh-CN" altLang="en-US" dirty="0" smtClean="0"/>
            <a:t>含</a:t>
          </a:r>
          <a:r>
            <a:rPr lang="zh-CN" altLang="zh-CN" dirty="0" smtClean="0"/>
            <a:t>税）</a:t>
          </a:r>
          <a:endParaRPr lang="zh-CN" altLang="en-US" dirty="0"/>
        </a:p>
      </dgm:t>
    </dgm:pt>
    <dgm:pt modelId="{FDC36009-BBBE-4016-8636-234C57AE4470}" type="parTrans" cxnId="{08FEB8BB-B410-40A8-AC63-D2E7238DEA4A}">
      <dgm:prSet/>
      <dgm:spPr/>
      <dgm:t>
        <a:bodyPr/>
        <a:lstStyle/>
        <a:p>
          <a:endParaRPr lang="zh-CN" altLang="en-US"/>
        </a:p>
      </dgm:t>
    </dgm:pt>
    <dgm:pt modelId="{F2116200-2BD5-403C-A307-6FCB54CA8DAD}" type="sibTrans" cxnId="{08FEB8BB-B410-40A8-AC63-D2E7238DEA4A}">
      <dgm:prSet/>
      <dgm:spPr/>
      <dgm:t>
        <a:bodyPr/>
        <a:lstStyle/>
        <a:p>
          <a:endParaRPr lang="zh-CN" altLang="en-US"/>
        </a:p>
      </dgm:t>
    </dgm:pt>
    <dgm:pt modelId="{27AB4CBA-6A2B-40B9-A55C-9F21425E0047}">
      <dgm:prSet phldrT="[文本]"/>
      <dgm:spPr/>
      <dgm:t>
        <a:bodyPr/>
        <a:lstStyle/>
        <a:p>
          <a:r>
            <a:rPr lang="zh-CN" altLang="zh-CN" dirty="0" smtClean="0"/>
            <a:t>施工机具费（</a:t>
          </a:r>
          <a:r>
            <a:rPr lang="zh-CN" altLang="en-US" dirty="0" smtClean="0"/>
            <a:t>含</a:t>
          </a:r>
          <a:r>
            <a:rPr lang="zh-CN" altLang="zh-CN" dirty="0" smtClean="0"/>
            <a:t>税） </a:t>
          </a:r>
          <a:endParaRPr lang="zh-CN" altLang="en-US" dirty="0"/>
        </a:p>
      </dgm:t>
    </dgm:pt>
    <dgm:pt modelId="{AB2F1C64-4702-4D6D-A9D2-E7D6AB53E76C}" type="parTrans" cxnId="{2DBEFAE5-07FB-4124-8F24-3E08FEF0954E}">
      <dgm:prSet/>
      <dgm:spPr/>
      <dgm:t>
        <a:bodyPr/>
        <a:lstStyle/>
        <a:p>
          <a:endParaRPr lang="zh-CN" altLang="en-US"/>
        </a:p>
      </dgm:t>
    </dgm:pt>
    <dgm:pt modelId="{99EB12B6-989D-4EB7-AD76-5701DC2A9FAF}" type="sibTrans" cxnId="{2DBEFAE5-07FB-4124-8F24-3E08FEF0954E}">
      <dgm:prSet/>
      <dgm:spPr/>
      <dgm:t>
        <a:bodyPr/>
        <a:lstStyle/>
        <a:p>
          <a:endParaRPr lang="zh-CN" altLang="en-US"/>
        </a:p>
      </dgm:t>
    </dgm:pt>
    <dgm:pt modelId="{ED10D675-46D8-42FC-BAB2-145FDA50C773}">
      <dgm:prSet phldrT="[文本]"/>
      <dgm:spPr/>
      <dgm:t>
        <a:bodyPr/>
        <a:lstStyle/>
        <a:p>
          <a:r>
            <a:rPr lang="zh-CN" altLang="zh-CN" dirty="0" smtClean="0"/>
            <a:t>管理费（</a:t>
          </a:r>
          <a:r>
            <a:rPr lang="zh-CN" altLang="en-US" dirty="0" smtClean="0"/>
            <a:t>含</a:t>
          </a:r>
          <a:r>
            <a:rPr lang="zh-CN" altLang="zh-CN" dirty="0" smtClean="0"/>
            <a:t>税）</a:t>
          </a:r>
          <a:endParaRPr lang="zh-CN" altLang="en-US" dirty="0"/>
        </a:p>
      </dgm:t>
    </dgm:pt>
    <dgm:pt modelId="{A22A5281-1F70-4060-8CB6-84A66986B877}" type="parTrans" cxnId="{C1385926-6998-4880-BE09-7AF49896AC72}">
      <dgm:prSet/>
      <dgm:spPr/>
      <dgm:t>
        <a:bodyPr/>
        <a:lstStyle/>
        <a:p>
          <a:endParaRPr lang="zh-CN" altLang="en-US"/>
        </a:p>
      </dgm:t>
    </dgm:pt>
    <dgm:pt modelId="{2F7DE6CC-BE55-4B1E-B2C7-241ECB94ABAE}" type="sibTrans" cxnId="{C1385926-6998-4880-BE09-7AF49896AC72}">
      <dgm:prSet/>
      <dgm:spPr/>
      <dgm:t>
        <a:bodyPr/>
        <a:lstStyle/>
        <a:p>
          <a:endParaRPr lang="zh-CN" altLang="en-US"/>
        </a:p>
      </dgm:t>
    </dgm:pt>
    <dgm:pt modelId="{A52E6EC6-A17A-4EF1-B326-3BA244F736AA}">
      <dgm:prSet phldrT="[文本]"/>
      <dgm:spPr/>
      <dgm:t>
        <a:bodyPr/>
        <a:lstStyle/>
        <a:p>
          <a:r>
            <a:rPr lang="zh-CN" altLang="zh-CN" dirty="0" smtClean="0"/>
            <a:t>规费（</a:t>
          </a:r>
          <a:r>
            <a:rPr lang="zh-CN" altLang="en-US" dirty="0" smtClean="0"/>
            <a:t>含</a:t>
          </a:r>
          <a:r>
            <a:rPr lang="zh-CN" altLang="zh-CN" dirty="0" smtClean="0"/>
            <a:t>税）</a:t>
          </a:r>
          <a:endParaRPr lang="zh-CN" altLang="en-US" dirty="0"/>
        </a:p>
      </dgm:t>
    </dgm:pt>
    <dgm:pt modelId="{4DE3C811-5179-4479-B0F1-797A150F2089}" type="parTrans" cxnId="{F9E0D44B-E0AC-4D4F-8CE3-32116EC7F67D}">
      <dgm:prSet/>
      <dgm:spPr/>
      <dgm:t>
        <a:bodyPr/>
        <a:lstStyle/>
        <a:p>
          <a:endParaRPr lang="zh-CN" altLang="en-US"/>
        </a:p>
      </dgm:t>
    </dgm:pt>
    <dgm:pt modelId="{959AABB4-CD3C-4910-B6B7-0966DD9A1A19}" type="sibTrans" cxnId="{F9E0D44B-E0AC-4D4F-8CE3-32116EC7F67D}">
      <dgm:prSet/>
      <dgm:spPr/>
      <dgm:t>
        <a:bodyPr/>
        <a:lstStyle/>
        <a:p>
          <a:endParaRPr lang="zh-CN" altLang="en-US"/>
        </a:p>
      </dgm:t>
    </dgm:pt>
    <dgm:pt modelId="{9E19A032-27C5-4248-838F-55FF768F16CC}">
      <dgm:prSet phldrT="[文本]"/>
      <dgm:spPr/>
      <dgm:t>
        <a:bodyPr/>
        <a:lstStyle/>
        <a:p>
          <a:r>
            <a:rPr lang="zh-CN" altLang="en-US" b="0" cap="none" spc="0" dirty="0" smtClean="0">
              <a:ln w="0"/>
              <a:solidFill>
                <a:schemeClr val="tx1"/>
              </a:solidFill>
              <a:effectLst>
                <a:outerShdw blurRad="38100" dist="19050" dir="2700000" algn="tl" rotWithShape="0">
                  <a:schemeClr val="dk1">
                    <a:alpha val="40000"/>
                  </a:schemeClr>
                </a:outerShdw>
              </a:effectLst>
            </a:rPr>
            <a:t>利润</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95A06F26-6456-41E4-833C-DBA86CDB3EBC}" type="parTrans" cxnId="{A35B4D90-70AF-40CA-9C2E-B85CC2877CB4}">
      <dgm:prSet/>
      <dgm:spPr/>
      <dgm:t>
        <a:bodyPr/>
        <a:lstStyle/>
        <a:p>
          <a:endParaRPr lang="zh-CN" altLang="en-US"/>
        </a:p>
      </dgm:t>
    </dgm:pt>
    <dgm:pt modelId="{7D46DBC7-51DC-48C9-B062-735277CAF2D2}" type="sibTrans" cxnId="{A35B4D90-70AF-40CA-9C2E-B85CC2877CB4}">
      <dgm:prSet/>
      <dgm:spPr/>
      <dgm:t>
        <a:bodyPr/>
        <a:lstStyle/>
        <a:p>
          <a:endParaRPr lang="zh-CN" altLang="en-US"/>
        </a:p>
      </dgm:t>
    </dgm:pt>
    <dgm:pt modelId="{2D1FFACC-E4DE-4CF9-9579-1518D36A5B29}">
      <dgm:prSet phldrT="[文本]"/>
      <dgm:spPr/>
      <dgm:t>
        <a:bodyPr/>
        <a:lstStyle/>
        <a:p>
          <a:r>
            <a:rPr lang="zh-CN" altLang="en-US" dirty="0" smtClean="0"/>
            <a:t>营业税</a:t>
          </a:r>
          <a:r>
            <a:rPr lang="en-US" altLang="zh-CN" dirty="0" smtClean="0"/>
            <a:t>=</a:t>
          </a:r>
          <a:r>
            <a:rPr lang="zh-CN" altLang="en-US" dirty="0" smtClean="0"/>
            <a:t>税前造价</a:t>
          </a:r>
          <a:r>
            <a:rPr lang="en-US" altLang="zh-CN" dirty="0" smtClean="0"/>
            <a:t>x</a:t>
          </a:r>
          <a:r>
            <a:rPr lang="zh-CN" altLang="en-US" dirty="0" smtClean="0"/>
            <a:t>综合税率</a:t>
          </a:r>
          <a:endParaRPr lang="zh-CN" altLang="en-US" dirty="0"/>
        </a:p>
      </dgm:t>
    </dgm:pt>
    <dgm:pt modelId="{C6D7B82B-22A4-4423-98E7-E928DB3EA502}" type="parTrans" cxnId="{A71E4B2B-D3EF-41BD-8EFD-8E4895A2E8D4}">
      <dgm:prSet/>
      <dgm:spPr/>
      <dgm:t>
        <a:bodyPr/>
        <a:lstStyle/>
        <a:p>
          <a:endParaRPr lang="zh-CN" altLang="en-US"/>
        </a:p>
      </dgm:t>
    </dgm:pt>
    <dgm:pt modelId="{3D253695-8B48-40C3-8C31-8840453DE9CA}" type="sibTrans" cxnId="{A71E4B2B-D3EF-41BD-8EFD-8E4895A2E8D4}">
      <dgm:prSet/>
      <dgm:spPr/>
      <dgm:t>
        <a:bodyPr/>
        <a:lstStyle/>
        <a:p>
          <a:endParaRPr lang="zh-CN" altLang="en-US"/>
        </a:p>
      </dgm:t>
    </dgm:pt>
    <dgm:pt modelId="{78383202-35D6-4759-92F3-9EEB08F0FC64}" type="pres">
      <dgm:prSet presAssocID="{ADEE6C21-E599-4B3B-B0D7-5EA28C25BB03}" presName="hierChild1" presStyleCnt="0">
        <dgm:presLayoutVars>
          <dgm:orgChart val="1"/>
          <dgm:chPref val="1"/>
          <dgm:dir/>
          <dgm:animOne val="branch"/>
          <dgm:animLvl val="lvl"/>
          <dgm:resizeHandles/>
        </dgm:presLayoutVars>
      </dgm:prSet>
      <dgm:spPr/>
      <dgm:t>
        <a:bodyPr/>
        <a:lstStyle/>
        <a:p>
          <a:endParaRPr lang="zh-CN" altLang="en-US"/>
        </a:p>
      </dgm:t>
    </dgm:pt>
    <dgm:pt modelId="{0CA69D9B-A850-42AF-8348-8664F200D79E}" type="pres">
      <dgm:prSet presAssocID="{C8204114-0D5D-44E3-ACE9-895CF5681BDB}" presName="hierRoot1" presStyleCnt="0">
        <dgm:presLayoutVars>
          <dgm:hierBranch val="init"/>
        </dgm:presLayoutVars>
      </dgm:prSet>
      <dgm:spPr/>
    </dgm:pt>
    <dgm:pt modelId="{2C601F80-2BC4-4DD1-A3ED-D2050974B8A8}" type="pres">
      <dgm:prSet presAssocID="{C8204114-0D5D-44E3-ACE9-895CF5681BDB}" presName="rootComposite1" presStyleCnt="0"/>
      <dgm:spPr/>
    </dgm:pt>
    <dgm:pt modelId="{0E06041B-66B0-482F-A6F6-41F37A3604F2}" type="pres">
      <dgm:prSet presAssocID="{C8204114-0D5D-44E3-ACE9-895CF5681BDB}" presName="rootText1" presStyleLbl="node0" presStyleIdx="0" presStyleCnt="1" custScaleX="152366" custLinFactNeighborX="-13092">
        <dgm:presLayoutVars>
          <dgm:chPref val="3"/>
        </dgm:presLayoutVars>
      </dgm:prSet>
      <dgm:spPr/>
      <dgm:t>
        <a:bodyPr/>
        <a:lstStyle/>
        <a:p>
          <a:endParaRPr lang="zh-CN" altLang="en-US"/>
        </a:p>
      </dgm:t>
    </dgm:pt>
    <dgm:pt modelId="{38D115A0-01D0-4A28-8EFF-43E63E48EBF5}" type="pres">
      <dgm:prSet presAssocID="{C8204114-0D5D-44E3-ACE9-895CF5681BDB}" presName="rootConnector1" presStyleLbl="node1" presStyleIdx="0" presStyleCnt="0"/>
      <dgm:spPr/>
      <dgm:t>
        <a:bodyPr/>
        <a:lstStyle/>
        <a:p>
          <a:endParaRPr lang="zh-CN" altLang="en-US"/>
        </a:p>
      </dgm:t>
    </dgm:pt>
    <dgm:pt modelId="{374C778C-17FC-4464-A3E6-2372C43F2AF8}" type="pres">
      <dgm:prSet presAssocID="{C8204114-0D5D-44E3-ACE9-895CF5681BDB}" presName="hierChild2" presStyleCnt="0"/>
      <dgm:spPr/>
    </dgm:pt>
    <dgm:pt modelId="{723C0946-9B48-4C03-8171-835DB7315698}" type="pres">
      <dgm:prSet presAssocID="{80BAE69A-CD0E-401F-93A4-7F91B0DB044F}" presName="Name64" presStyleLbl="parChTrans1D2" presStyleIdx="0" presStyleCnt="7"/>
      <dgm:spPr/>
      <dgm:t>
        <a:bodyPr/>
        <a:lstStyle/>
        <a:p>
          <a:endParaRPr lang="zh-CN" altLang="en-US"/>
        </a:p>
      </dgm:t>
    </dgm:pt>
    <dgm:pt modelId="{0CF7860B-EEFE-4E37-B554-30231060A1B4}" type="pres">
      <dgm:prSet presAssocID="{3870C352-1D5E-45B5-80A8-E40B6FC0CC2C}" presName="hierRoot2" presStyleCnt="0">
        <dgm:presLayoutVars>
          <dgm:hierBranch val="init"/>
        </dgm:presLayoutVars>
      </dgm:prSet>
      <dgm:spPr/>
    </dgm:pt>
    <dgm:pt modelId="{9E85BE45-F875-4062-BE56-0E7BC39D7DF3}" type="pres">
      <dgm:prSet presAssocID="{3870C352-1D5E-45B5-80A8-E40B6FC0CC2C}" presName="rootComposite" presStyleCnt="0"/>
      <dgm:spPr/>
    </dgm:pt>
    <dgm:pt modelId="{F0EC256F-E41E-4457-B350-205DDDA1AB54}" type="pres">
      <dgm:prSet presAssocID="{3870C352-1D5E-45B5-80A8-E40B6FC0CC2C}" presName="rootText" presStyleLbl="node2" presStyleIdx="0" presStyleCnt="7" custScaleX="242203">
        <dgm:presLayoutVars>
          <dgm:chPref val="3"/>
        </dgm:presLayoutVars>
      </dgm:prSet>
      <dgm:spPr/>
      <dgm:t>
        <a:bodyPr/>
        <a:lstStyle/>
        <a:p>
          <a:endParaRPr lang="zh-CN" altLang="en-US"/>
        </a:p>
      </dgm:t>
    </dgm:pt>
    <dgm:pt modelId="{E7A112A7-E011-4748-8035-088B08AF820C}" type="pres">
      <dgm:prSet presAssocID="{3870C352-1D5E-45B5-80A8-E40B6FC0CC2C}" presName="rootConnector" presStyleLbl="node2" presStyleIdx="0" presStyleCnt="7"/>
      <dgm:spPr/>
      <dgm:t>
        <a:bodyPr/>
        <a:lstStyle/>
        <a:p>
          <a:endParaRPr lang="zh-CN" altLang="en-US"/>
        </a:p>
      </dgm:t>
    </dgm:pt>
    <dgm:pt modelId="{2967E4A6-EE0F-45C2-9669-89C5D3FA1F51}" type="pres">
      <dgm:prSet presAssocID="{3870C352-1D5E-45B5-80A8-E40B6FC0CC2C}" presName="hierChild4" presStyleCnt="0"/>
      <dgm:spPr/>
    </dgm:pt>
    <dgm:pt modelId="{7BE439A9-5C3F-4539-9889-856A3F046817}" type="pres">
      <dgm:prSet presAssocID="{3870C352-1D5E-45B5-80A8-E40B6FC0CC2C}" presName="hierChild5" presStyleCnt="0"/>
      <dgm:spPr/>
    </dgm:pt>
    <dgm:pt modelId="{B30A802C-961A-4678-8B7A-D75FA70F4904}" type="pres">
      <dgm:prSet presAssocID="{FDC36009-BBBE-4016-8636-234C57AE4470}" presName="Name64" presStyleLbl="parChTrans1D2" presStyleIdx="1" presStyleCnt="7"/>
      <dgm:spPr/>
      <dgm:t>
        <a:bodyPr/>
        <a:lstStyle/>
        <a:p>
          <a:endParaRPr lang="zh-CN" altLang="en-US"/>
        </a:p>
      </dgm:t>
    </dgm:pt>
    <dgm:pt modelId="{3FE64066-2995-48E4-A235-FF50E99DA7AC}" type="pres">
      <dgm:prSet presAssocID="{A772AC2C-0AE7-40F3-98A9-4CA3DA108565}" presName="hierRoot2" presStyleCnt="0">
        <dgm:presLayoutVars>
          <dgm:hierBranch val="init"/>
        </dgm:presLayoutVars>
      </dgm:prSet>
      <dgm:spPr/>
    </dgm:pt>
    <dgm:pt modelId="{8F1ECFC4-C02E-4EA5-9A89-06C869CF319D}" type="pres">
      <dgm:prSet presAssocID="{A772AC2C-0AE7-40F3-98A9-4CA3DA108565}" presName="rootComposite" presStyleCnt="0"/>
      <dgm:spPr/>
    </dgm:pt>
    <dgm:pt modelId="{5665CD99-22F0-4ED3-9D2F-511B85758A5B}" type="pres">
      <dgm:prSet presAssocID="{A772AC2C-0AE7-40F3-98A9-4CA3DA108565}" presName="rootText" presStyleLbl="node2" presStyleIdx="1" presStyleCnt="7" custScaleX="242203">
        <dgm:presLayoutVars>
          <dgm:chPref val="3"/>
        </dgm:presLayoutVars>
      </dgm:prSet>
      <dgm:spPr/>
      <dgm:t>
        <a:bodyPr/>
        <a:lstStyle/>
        <a:p>
          <a:endParaRPr lang="zh-CN" altLang="en-US"/>
        </a:p>
      </dgm:t>
    </dgm:pt>
    <dgm:pt modelId="{3616753E-96D0-4C4B-ACFD-EB79881E0190}" type="pres">
      <dgm:prSet presAssocID="{A772AC2C-0AE7-40F3-98A9-4CA3DA108565}" presName="rootConnector" presStyleLbl="node2" presStyleIdx="1" presStyleCnt="7"/>
      <dgm:spPr/>
      <dgm:t>
        <a:bodyPr/>
        <a:lstStyle/>
        <a:p>
          <a:endParaRPr lang="zh-CN" altLang="en-US"/>
        </a:p>
      </dgm:t>
    </dgm:pt>
    <dgm:pt modelId="{9727C002-9C9D-4C7B-9DFC-0C48B715BFE8}" type="pres">
      <dgm:prSet presAssocID="{A772AC2C-0AE7-40F3-98A9-4CA3DA108565}" presName="hierChild4" presStyleCnt="0"/>
      <dgm:spPr/>
    </dgm:pt>
    <dgm:pt modelId="{70B8D245-40D5-458C-8375-F041A535473E}" type="pres">
      <dgm:prSet presAssocID="{A772AC2C-0AE7-40F3-98A9-4CA3DA108565}" presName="hierChild5" presStyleCnt="0"/>
      <dgm:spPr/>
    </dgm:pt>
    <dgm:pt modelId="{15E575C1-0148-43B7-A59C-07C988E94FCE}" type="pres">
      <dgm:prSet presAssocID="{AB2F1C64-4702-4D6D-A9D2-E7D6AB53E76C}" presName="Name64" presStyleLbl="parChTrans1D2" presStyleIdx="2" presStyleCnt="7"/>
      <dgm:spPr/>
      <dgm:t>
        <a:bodyPr/>
        <a:lstStyle/>
        <a:p>
          <a:endParaRPr lang="zh-CN" altLang="en-US"/>
        </a:p>
      </dgm:t>
    </dgm:pt>
    <dgm:pt modelId="{BB981212-F757-4B52-8584-879363A3ACE6}" type="pres">
      <dgm:prSet presAssocID="{27AB4CBA-6A2B-40B9-A55C-9F21425E0047}" presName="hierRoot2" presStyleCnt="0">
        <dgm:presLayoutVars>
          <dgm:hierBranch val="init"/>
        </dgm:presLayoutVars>
      </dgm:prSet>
      <dgm:spPr/>
    </dgm:pt>
    <dgm:pt modelId="{FF7B87CF-4C72-40E4-9FF7-B00CC20D4246}" type="pres">
      <dgm:prSet presAssocID="{27AB4CBA-6A2B-40B9-A55C-9F21425E0047}" presName="rootComposite" presStyleCnt="0"/>
      <dgm:spPr/>
    </dgm:pt>
    <dgm:pt modelId="{F30D591A-B0DA-497D-B695-8B1BD46E308B}" type="pres">
      <dgm:prSet presAssocID="{27AB4CBA-6A2B-40B9-A55C-9F21425E0047}" presName="rootText" presStyleLbl="node2" presStyleIdx="2" presStyleCnt="7" custScaleX="242203">
        <dgm:presLayoutVars>
          <dgm:chPref val="3"/>
        </dgm:presLayoutVars>
      </dgm:prSet>
      <dgm:spPr/>
      <dgm:t>
        <a:bodyPr/>
        <a:lstStyle/>
        <a:p>
          <a:endParaRPr lang="zh-CN" altLang="en-US"/>
        </a:p>
      </dgm:t>
    </dgm:pt>
    <dgm:pt modelId="{014C1E95-5750-4218-A79F-D5DB83CE1EA3}" type="pres">
      <dgm:prSet presAssocID="{27AB4CBA-6A2B-40B9-A55C-9F21425E0047}" presName="rootConnector" presStyleLbl="node2" presStyleIdx="2" presStyleCnt="7"/>
      <dgm:spPr/>
      <dgm:t>
        <a:bodyPr/>
        <a:lstStyle/>
        <a:p>
          <a:endParaRPr lang="zh-CN" altLang="en-US"/>
        </a:p>
      </dgm:t>
    </dgm:pt>
    <dgm:pt modelId="{55842DA6-4B66-4589-A415-3F3B5D0A185C}" type="pres">
      <dgm:prSet presAssocID="{27AB4CBA-6A2B-40B9-A55C-9F21425E0047}" presName="hierChild4" presStyleCnt="0"/>
      <dgm:spPr/>
    </dgm:pt>
    <dgm:pt modelId="{9837BD85-1CAF-405C-AA8F-C2843BCC94D9}" type="pres">
      <dgm:prSet presAssocID="{27AB4CBA-6A2B-40B9-A55C-9F21425E0047}" presName="hierChild5" presStyleCnt="0"/>
      <dgm:spPr/>
    </dgm:pt>
    <dgm:pt modelId="{14B668A5-86CD-466B-9D68-5A3D8FDCCE24}" type="pres">
      <dgm:prSet presAssocID="{A22A5281-1F70-4060-8CB6-84A66986B877}" presName="Name64" presStyleLbl="parChTrans1D2" presStyleIdx="3" presStyleCnt="7"/>
      <dgm:spPr/>
      <dgm:t>
        <a:bodyPr/>
        <a:lstStyle/>
        <a:p>
          <a:endParaRPr lang="zh-CN" altLang="en-US"/>
        </a:p>
      </dgm:t>
    </dgm:pt>
    <dgm:pt modelId="{BC3C4446-3B6D-48B8-9144-1608ADD38809}" type="pres">
      <dgm:prSet presAssocID="{ED10D675-46D8-42FC-BAB2-145FDA50C773}" presName="hierRoot2" presStyleCnt="0">
        <dgm:presLayoutVars>
          <dgm:hierBranch val="init"/>
        </dgm:presLayoutVars>
      </dgm:prSet>
      <dgm:spPr/>
    </dgm:pt>
    <dgm:pt modelId="{8FB615AB-1777-489F-AD21-B1FA2EAB1C92}" type="pres">
      <dgm:prSet presAssocID="{ED10D675-46D8-42FC-BAB2-145FDA50C773}" presName="rootComposite" presStyleCnt="0"/>
      <dgm:spPr/>
    </dgm:pt>
    <dgm:pt modelId="{386FFF06-B53B-4B24-9338-CA1D7505BCE7}" type="pres">
      <dgm:prSet presAssocID="{ED10D675-46D8-42FC-BAB2-145FDA50C773}" presName="rootText" presStyleLbl="node2" presStyleIdx="3" presStyleCnt="7" custScaleX="242203">
        <dgm:presLayoutVars>
          <dgm:chPref val="3"/>
        </dgm:presLayoutVars>
      </dgm:prSet>
      <dgm:spPr/>
      <dgm:t>
        <a:bodyPr/>
        <a:lstStyle/>
        <a:p>
          <a:endParaRPr lang="zh-CN" altLang="en-US"/>
        </a:p>
      </dgm:t>
    </dgm:pt>
    <dgm:pt modelId="{42E496E1-3E2E-43FA-9D19-5DB028C25231}" type="pres">
      <dgm:prSet presAssocID="{ED10D675-46D8-42FC-BAB2-145FDA50C773}" presName="rootConnector" presStyleLbl="node2" presStyleIdx="3" presStyleCnt="7"/>
      <dgm:spPr/>
      <dgm:t>
        <a:bodyPr/>
        <a:lstStyle/>
        <a:p>
          <a:endParaRPr lang="zh-CN" altLang="en-US"/>
        </a:p>
      </dgm:t>
    </dgm:pt>
    <dgm:pt modelId="{0C4F2717-4804-4FBF-8CDD-C2A7398E36E1}" type="pres">
      <dgm:prSet presAssocID="{ED10D675-46D8-42FC-BAB2-145FDA50C773}" presName="hierChild4" presStyleCnt="0"/>
      <dgm:spPr/>
    </dgm:pt>
    <dgm:pt modelId="{C1F22501-0B94-416B-AEB6-AEB4D51895D7}" type="pres">
      <dgm:prSet presAssocID="{ED10D675-46D8-42FC-BAB2-145FDA50C773}" presName="hierChild5" presStyleCnt="0"/>
      <dgm:spPr/>
    </dgm:pt>
    <dgm:pt modelId="{BC3C3817-97EB-40DB-859E-8E81D67CA576}" type="pres">
      <dgm:prSet presAssocID="{4DE3C811-5179-4479-B0F1-797A150F2089}" presName="Name64" presStyleLbl="parChTrans1D2" presStyleIdx="4" presStyleCnt="7"/>
      <dgm:spPr/>
      <dgm:t>
        <a:bodyPr/>
        <a:lstStyle/>
        <a:p>
          <a:endParaRPr lang="zh-CN" altLang="en-US"/>
        </a:p>
      </dgm:t>
    </dgm:pt>
    <dgm:pt modelId="{A612AAAE-4EB6-49FD-98F5-7DDC9D265A0E}" type="pres">
      <dgm:prSet presAssocID="{A52E6EC6-A17A-4EF1-B326-3BA244F736AA}" presName="hierRoot2" presStyleCnt="0">
        <dgm:presLayoutVars>
          <dgm:hierBranch val="init"/>
        </dgm:presLayoutVars>
      </dgm:prSet>
      <dgm:spPr/>
    </dgm:pt>
    <dgm:pt modelId="{0E0AB1AA-BA21-4C54-A886-36C958CA054A}" type="pres">
      <dgm:prSet presAssocID="{A52E6EC6-A17A-4EF1-B326-3BA244F736AA}" presName="rootComposite" presStyleCnt="0"/>
      <dgm:spPr/>
    </dgm:pt>
    <dgm:pt modelId="{8252391D-B36E-4F6A-A3E4-DEAFB3FCB0BD}" type="pres">
      <dgm:prSet presAssocID="{A52E6EC6-A17A-4EF1-B326-3BA244F736AA}" presName="rootText" presStyleLbl="node2" presStyleIdx="4" presStyleCnt="7" custScaleX="242203">
        <dgm:presLayoutVars>
          <dgm:chPref val="3"/>
        </dgm:presLayoutVars>
      </dgm:prSet>
      <dgm:spPr/>
      <dgm:t>
        <a:bodyPr/>
        <a:lstStyle/>
        <a:p>
          <a:endParaRPr lang="zh-CN" altLang="en-US"/>
        </a:p>
      </dgm:t>
    </dgm:pt>
    <dgm:pt modelId="{7840566B-5087-4711-989A-30B8FCB68E2F}" type="pres">
      <dgm:prSet presAssocID="{A52E6EC6-A17A-4EF1-B326-3BA244F736AA}" presName="rootConnector" presStyleLbl="node2" presStyleIdx="4" presStyleCnt="7"/>
      <dgm:spPr/>
      <dgm:t>
        <a:bodyPr/>
        <a:lstStyle/>
        <a:p>
          <a:endParaRPr lang="zh-CN" altLang="en-US"/>
        </a:p>
      </dgm:t>
    </dgm:pt>
    <dgm:pt modelId="{740353C7-AA52-4422-8135-B459D7FE7CF3}" type="pres">
      <dgm:prSet presAssocID="{A52E6EC6-A17A-4EF1-B326-3BA244F736AA}" presName="hierChild4" presStyleCnt="0"/>
      <dgm:spPr/>
    </dgm:pt>
    <dgm:pt modelId="{C0B70C0E-48A5-42B5-8F52-DEE1EA042803}" type="pres">
      <dgm:prSet presAssocID="{A52E6EC6-A17A-4EF1-B326-3BA244F736AA}" presName="hierChild5" presStyleCnt="0"/>
      <dgm:spPr/>
    </dgm:pt>
    <dgm:pt modelId="{43DF0568-BA80-4966-848C-39785C0DF9C5}" type="pres">
      <dgm:prSet presAssocID="{95A06F26-6456-41E4-833C-DBA86CDB3EBC}" presName="Name64" presStyleLbl="parChTrans1D2" presStyleIdx="5" presStyleCnt="7"/>
      <dgm:spPr/>
      <dgm:t>
        <a:bodyPr/>
        <a:lstStyle/>
        <a:p>
          <a:endParaRPr lang="zh-CN" altLang="en-US"/>
        </a:p>
      </dgm:t>
    </dgm:pt>
    <dgm:pt modelId="{4BC6BA1C-94A9-40B0-8669-06D2C113CA4F}" type="pres">
      <dgm:prSet presAssocID="{9E19A032-27C5-4248-838F-55FF768F16CC}" presName="hierRoot2" presStyleCnt="0">
        <dgm:presLayoutVars>
          <dgm:hierBranch val="init"/>
        </dgm:presLayoutVars>
      </dgm:prSet>
      <dgm:spPr/>
    </dgm:pt>
    <dgm:pt modelId="{E7F11A2E-1EA2-4FB0-A958-DAEB923A8956}" type="pres">
      <dgm:prSet presAssocID="{9E19A032-27C5-4248-838F-55FF768F16CC}" presName="rootComposite" presStyleCnt="0"/>
      <dgm:spPr/>
    </dgm:pt>
    <dgm:pt modelId="{96702374-4FB5-44F3-9559-212C7126F783}" type="pres">
      <dgm:prSet presAssocID="{9E19A032-27C5-4248-838F-55FF768F16CC}" presName="rootText" presStyleLbl="node2" presStyleIdx="5" presStyleCnt="7" custScaleX="242203">
        <dgm:presLayoutVars>
          <dgm:chPref val="3"/>
        </dgm:presLayoutVars>
      </dgm:prSet>
      <dgm:spPr/>
      <dgm:t>
        <a:bodyPr/>
        <a:lstStyle/>
        <a:p>
          <a:endParaRPr lang="zh-CN" altLang="en-US"/>
        </a:p>
      </dgm:t>
    </dgm:pt>
    <dgm:pt modelId="{584556DE-6661-4985-A28C-D561A87363F9}" type="pres">
      <dgm:prSet presAssocID="{9E19A032-27C5-4248-838F-55FF768F16CC}" presName="rootConnector" presStyleLbl="node2" presStyleIdx="5" presStyleCnt="7"/>
      <dgm:spPr/>
      <dgm:t>
        <a:bodyPr/>
        <a:lstStyle/>
        <a:p>
          <a:endParaRPr lang="zh-CN" altLang="en-US"/>
        </a:p>
      </dgm:t>
    </dgm:pt>
    <dgm:pt modelId="{4DE72A91-C0EA-4F63-957D-07D9E06B16B3}" type="pres">
      <dgm:prSet presAssocID="{9E19A032-27C5-4248-838F-55FF768F16CC}" presName="hierChild4" presStyleCnt="0"/>
      <dgm:spPr/>
    </dgm:pt>
    <dgm:pt modelId="{29CDA8F3-5AC1-4321-A3A5-8DCB4EBBC551}" type="pres">
      <dgm:prSet presAssocID="{9E19A032-27C5-4248-838F-55FF768F16CC}" presName="hierChild5" presStyleCnt="0"/>
      <dgm:spPr/>
    </dgm:pt>
    <dgm:pt modelId="{01C2A4A4-E5F1-4C40-B4F7-791ACCE2EF9A}" type="pres">
      <dgm:prSet presAssocID="{C6D7B82B-22A4-4423-98E7-E928DB3EA502}" presName="Name64" presStyleLbl="parChTrans1D2" presStyleIdx="6" presStyleCnt="7"/>
      <dgm:spPr/>
      <dgm:t>
        <a:bodyPr/>
        <a:lstStyle/>
        <a:p>
          <a:endParaRPr lang="zh-CN" altLang="en-US"/>
        </a:p>
      </dgm:t>
    </dgm:pt>
    <dgm:pt modelId="{BAB21643-7316-4C28-A442-E1AE34380FEE}" type="pres">
      <dgm:prSet presAssocID="{2D1FFACC-E4DE-4CF9-9579-1518D36A5B29}" presName="hierRoot2" presStyleCnt="0">
        <dgm:presLayoutVars>
          <dgm:hierBranch val="init"/>
        </dgm:presLayoutVars>
      </dgm:prSet>
      <dgm:spPr/>
    </dgm:pt>
    <dgm:pt modelId="{7AD8CC2C-DC76-48F3-93CD-208DEE39A7DF}" type="pres">
      <dgm:prSet presAssocID="{2D1FFACC-E4DE-4CF9-9579-1518D36A5B29}" presName="rootComposite" presStyleCnt="0"/>
      <dgm:spPr/>
    </dgm:pt>
    <dgm:pt modelId="{348772BB-7044-4E72-8859-174A67AA3F36}" type="pres">
      <dgm:prSet presAssocID="{2D1FFACC-E4DE-4CF9-9579-1518D36A5B29}" presName="rootText" presStyleLbl="node2" presStyleIdx="6" presStyleCnt="7" custScaleX="242203">
        <dgm:presLayoutVars>
          <dgm:chPref val="3"/>
        </dgm:presLayoutVars>
      </dgm:prSet>
      <dgm:spPr/>
      <dgm:t>
        <a:bodyPr/>
        <a:lstStyle/>
        <a:p>
          <a:endParaRPr lang="zh-CN" altLang="en-US"/>
        </a:p>
      </dgm:t>
    </dgm:pt>
    <dgm:pt modelId="{EE387F9A-D07E-4DAE-84D4-E54DF2F2BDCC}" type="pres">
      <dgm:prSet presAssocID="{2D1FFACC-E4DE-4CF9-9579-1518D36A5B29}" presName="rootConnector" presStyleLbl="node2" presStyleIdx="6" presStyleCnt="7"/>
      <dgm:spPr/>
      <dgm:t>
        <a:bodyPr/>
        <a:lstStyle/>
        <a:p>
          <a:endParaRPr lang="zh-CN" altLang="en-US"/>
        </a:p>
      </dgm:t>
    </dgm:pt>
    <dgm:pt modelId="{77877E70-F716-45CE-B065-0B4EC2987494}" type="pres">
      <dgm:prSet presAssocID="{2D1FFACC-E4DE-4CF9-9579-1518D36A5B29}" presName="hierChild4" presStyleCnt="0"/>
      <dgm:spPr/>
    </dgm:pt>
    <dgm:pt modelId="{8963E1AA-1427-4335-AB5E-CB383D745694}" type="pres">
      <dgm:prSet presAssocID="{2D1FFACC-E4DE-4CF9-9579-1518D36A5B29}" presName="hierChild5" presStyleCnt="0"/>
      <dgm:spPr/>
    </dgm:pt>
    <dgm:pt modelId="{234FB43E-E4A8-42DE-9169-90C4D098ACB7}" type="pres">
      <dgm:prSet presAssocID="{C8204114-0D5D-44E3-ACE9-895CF5681BDB}" presName="hierChild3" presStyleCnt="0"/>
      <dgm:spPr/>
    </dgm:pt>
  </dgm:ptLst>
  <dgm:cxnLst>
    <dgm:cxn modelId="{D26DD0A3-1C0A-4E75-8D75-F7916D69C546}" type="presOf" srcId="{2D1FFACC-E4DE-4CF9-9579-1518D36A5B29}" destId="{348772BB-7044-4E72-8859-174A67AA3F36}" srcOrd="0" destOrd="0" presId="urn:microsoft.com/office/officeart/2009/3/layout/HorizontalOrganizationChart"/>
    <dgm:cxn modelId="{89D900CA-29A4-49F7-B7E6-9C46DEFAD1DE}" type="presOf" srcId="{C6D7B82B-22A4-4423-98E7-E928DB3EA502}" destId="{01C2A4A4-E5F1-4C40-B4F7-791ACCE2EF9A}" srcOrd="0" destOrd="0" presId="urn:microsoft.com/office/officeart/2009/3/layout/HorizontalOrganizationChart"/>
    <dgm:cxn modelId="{535367C0-642B-454C-BE04-CA325D07EA86}" type="presOf" srcId="{80BAE69A-CD0E-401F-93A4-7F91B0DB044F}" destId="{723C0946-9B48-4C03-8171-835DB7315698}" srcOrd="0" destOrd="0" presId="urn:microsoft.com/office/officeart/2009/3/layout/HorizontalOrganizationChart"/>
    <dgm:cxn modelId="{2DBEFAE5-07FB-4124-8F24-3E08FEF0954E}" srcId="{C8204114-0D5D-44E3-ACE9-895CF5681BDB}" destId="{27AB4CBA-6A2B-40B9-A55C-9F21425E0047}" srcOrd="2" destOrd="0" parTransId="{AB2F1C64-4702-4D6D-A9D2-E7D6AB53E76C}" sibTransId="{99EB12B6-989D-4EB7-AD76-5701DC2A9FAF}"/>
    <dgm:cxn modelId="{F5727D0C-FF30-44FD-85B1-7099D907D61E}" type="presOf" srcId="{A772AC2C-0AE7-40F3-98A9-4CA3DA108565}" destId="{5665CD99-22F0-4ED3-9D2F-511B85758A5B}" srcOrd="0" destOrd="0" presId="urn:microsoft.com/office/officeart/2009/3/layout/HorizontalOrganizationChart"/>
    <dgm:cxn modelId="{08FEB8BB-B410-40A8-AC63-D2E7238DEA4A}" srcId="{C8204114-0D5D-44E3-ACE9-895CF5681BDB}" destId="{A772AC2C-0AE7-40F3-98A9-4CA3DA108565}" srcOrd="1" destOrd="0" parTransId="{FDC36009-BBBE-4016-8636-234C57AE4470}" sibTransId="{F2116200-2BD5-403C-A307-6FCB54CA8DAD}"/>
    <dgm:cxn modelId="{13813892-DE5E-4194-8DCF-6E17E0DC9E47}" type="presOf" srcId="{3870C352-1D5E-45B5-80A8-E40B6FC0CC2C}" destId="{F0EC256F-E41E-4457-B350-205DDDA1AB54}" srcOrd="0" destOrd="0" presId="urn:microsoft.com/office/officeart/2009/3/layout/HorizontalOrganizationChart"/>
    <dgm:cxn modelId="{A35B4D90-70AF-40CA-9C2E-B85CC2877CB4}" srcId="{C8204114-0D5D-44E3-ACE9-895CF5681BDB}" destId="{9E19A032-27C5-4248-838F-55FF768F16CC}" srcOrd="5" destOrd="0" parTransId="{95A06F26-6456-41E4-833C-DBA86CDB3EBC}" sibTransId="{7D46DBC7-51DC-48C9-B062-735277CAF2D2}"/>
    <dgm:cxn modelId="{DB18F24B-165C-4352-8BE3-956AB236286D}" type="presOf" srcId="{95A06F26-6456-41E4-833C-DBA86CDB3EBC}" destId="{43DF0568-BA80-4966-848C-39785C0DF9C5}" srcOrd="0" destOrd="0" presId="urn:microsoft.com/office/officeart/2009/3/layout/HorizontalOrganizationChart"/>
    <dgm:cxn modelId="{F5D79C57-8B5F-43DB-936F-260FA03D6A04}" type="presOf" srcId="{27AB4CBA-6A2B-40B9-A55C-9F21425E0047}" destId="{014C1E95-5750-4218-A79F-D5DB83CE1EA3}" srcOrd="1" destOrd="0" presId="urn:microsoft.com/office/officeart/2009/3/layout/HorizontalOrganizationChart"/>
    <dgm:cxn modelId="{D17FF746-3B0E-4D8E-B919-2EC940A1407C}" type="presOf" srcId="{ADEE6C21-E599-4B3B-B0D7-5EA28C25BB03}" destId="{78383202-35D6-4759-92F3-9EEB08F0FC64}" srcOrd="0" destOrd="0" presId="urn:microsoft.com/office/officeart/2009/3/layout/HorizontalOrganizationChart"/>
    <dgm:cxn modelId="{93EE08C9-70E5-49BF-9A99-7688AD702719}" type="presOf" srcId="{C8204114-0D5D-44E3-ACE9-895CF5681BDB}" destId="{0E06041B-66B0-482F-A6F6-41F37A3604F2}" srcOrd="0" destOrd="0" presId="urn:microsoft.com/office/officeart/2009/3/layout/HorizontalOrganizationChart"/>
    <dgm:cxn modelId="{036016C0-917A-45CD-93AF-2E6A876E583A}" type="presOf" srcId="{ED10D675-46D8-42FC-BAB2-145FDA50C773}" destId="{386FFF06-B53B-4B24-9338-CA1D7505BCE7}" srcOrd="0" destOrd="0" presId="urn:microsoft.com/office/officeart/2009/3/layout/HorizontalOrganizationChart"/>
    <dgm:cxn modelId="{8E7B6E78-5073-460E-A7E6-E5479A3BC1F6}" srcId="{C8204114-0D5D-44E3-ACE9-895CF5681BDB}" destId="{3870C352-1D5E-45B5-80A8-E40B6FC0CC2C}" srcOrd="0" destOrd="0" parTransId="{80BAE69A-CD0E-401F-93A4-7F91B0DB044F}" sibTransId="{54FDBC5E-90A2-434C-A8A2-8D2908C36C88}"/>
    <dgm:cxn modelId="{C1385926-6998-4880-BE09-7AF49896AC72}" srcId="{C8204114-0D5D-44E3-ACE9-895CF5681BDB}" destId="{ED10D675-46D8-42FC-BAB2-145FDA50C773}" srcOrd="3" destOrd="0" parTransId="{A22A5281-1F70-4060-8CB6-84A66986B877}" sibTransId="{2F7DE6CC-BE55-4B1E-B2C7-241ECB94ABAE}"/>
    <dgm:cxn modelId="{F54F71CF-50AD-4A10-BFA3-ADAF2A60DA51}" type="presOf" srcId="{4DE3C811-5179-4479-B0F1-797A150F2089}" destId="{BC3C3817-97EB-40DB-859E-8E81D67CA576}" srcOrd="0" destOrd="0" presId="urn:microsoft.com/office/officeart/2009/3/layout/HorizontalOrganizationChart"/>
    <dgm:cxn modelId="{A71E4B2B-D3EF-41BD-8EFD-8E4895A2E8D4}" srcId="{C8204114-0D5D-44E3-ACE9-895CF5681BDB}" destId="{2D1FFACC-E4DE-4CF9-9579-1518D36A5B29}" srcOrd="6" destOrd="0" parTransId="{C6D7B82B-22A4-4423-98E7-E928DB3EA502}" sibTransId="{3D253695-8B48-40C3-8C31-8840453DE9CA}"/>
    <dgm:cxn modelId="{D4A1C901-9E74-4A19-BE73-977F3ADBAE9C}" type="presOf" srcId="{ED10D675-46D8-42FC-BAB2-145FDA50C773}" destId="{42E496E1-3E2E-43FA-9D19-5DB028C25231}" srcOrd="1" destOrd="0" presId="urn:microsoft.com/office/officeart/2009/3/layout/HorizontalOrganizationChart"/>
    <dgm:cxn modelId="{F9E0D44B-E0AC-4D4F-8CE3-32116EC7F67D}" srcId="{C8204114-0D5D-44E3-ACE9-895CF5681BDB}" destId="{A52E6EC6-A17A-4EF1-B326-3BA244F736AA}" srcOrd="4" destOrd="0" parTransId="{4DE3C811-5179-4479-B0F1-797A150F2089}" sibTransId="{959AABB4-CD3C-4910-B6B7-0966DD9A1A19}"/>
    <dgm:cxn modelId="{42BCC9F8-868D-4112-B269-39A2DCF5E6DA}" type="presOf" srcId="{A52E6EC6-A17A-4EF1-B326-3BA244F736AA}" destId="{8252391D-B36E-4F6A-A3E4-DEAFB3FCB0BD}" srcOrd="0" destOrd="0" presId="urn:microsoft.com/office/officeart/2009/3/layout/HorizontalOrganizationChart"/>
    <dgm:cxn modelId="{24F414A9-79DA-4163-8799-A4D22F31057D}" type="presOf" srcId="{3870C352-1D5E-45B5-80A8-E40B6FC0CC2C}" destId="{E7A112A7-E011-4748-8035-088B08AF820C}" srcOrd="1" destOrd="0" presId="urn:microsoft.com/office/officeart/2009/3/layout/HorizontalOrganizationChart"/>
    <dgm:cxn modelId="{92278BAB-F114-4DE4-9539-1C296FD05A89}" type="presOf" srcId="{A22A5281-1F70-4060-8CB6-84A66986B877}" destId="{14B668A5-86CD-466B-9D68-5A3D8FDCCE24}" srcOrd="0" destOrd="0" presId="urn:microsoft.com/office/officeart/2009/3/layout/HorizontalOrganizationChart"/>
    <dgm:cxn modelId="{09B74A29-C7D4-49A1-8331-38127E8D8DAC}" type="presOf" srcId="{AB2F1C64-4702-4D6D-A9D2-E7D6AB53E76C}" destId="{15E575C1-0148-43B7-A59C-07C988E94FCE}" srcOrd="0" destOrd="0" presId="urn:microsoft.com/office/officeart/2009/3/layout/HorizontalOrganizationChart"/>
    <dgm:cxn modelId="{94D7B9AF-74C4-4EA0-8CD9-C311DAAC6297}" type="presOf" srcId="{27AB4CBA-6A2B-40B9-A55C-9F21425E0047}" destId="{F30D591A-B0DA-497D-B695-8B1BD46E308B}" srcOrd="0" destOrd="0" presId="urn:microsoft.com/office/officeart/2009/3/layout/HorizontalOrganizationChart"/>
    <dgm:cxn modelId="{8DD12D61-2AD3-4B65-A39C-94E0898B167E}" type="presOf" srcId="{9E19A032-27C5-4248-838F-55FF768F16CC}" destId="{96702374-4FB5-44F3-9559-212C7126F783}" srcOrd="0" destOrd="0" presId="urn:microsoft.com/office/officeart/2009/3/layout/HorizontalOrganizationChart"/>
    <dgm:cxn modelId="{CDE62D8D-BF9D-478A-A88F-2123B98BA593}" type="presOf" srcId="{9E19A032-27C5-4248-838F-55FF768F16CC}" destId="{584556DE-6661-4985-A28C-D561A87363F9}" srcOrd="1" destOrd="0" presId="urn:microsoft.com/office/officeart/2009/3/layout/HorizontalOrganizationChart"/>
    <dgm:cxn modelId="{93A4F22B-1852-4855-97E3-D8F30DD912AC}" type="presOf" srcId="{C8204114-0D5D-44E3-ACE9-895CF5681BDB}" destId="{38D115A0-01D0-4A28-8EFF-43E63E48EBF5}" srcOrd="1" destOrd="0" presId="urn:microsoft.com/office/officeart/2009/3/layout/HorizontalOrganizationChart"/>
    <dgm:cxn modelId="{5EF1770C-416E-4FDF-9783-AAA89BB58E9F}" type="presOf" srcId="{2D1FFACC-E4DE-4CF9-9579-1518D36A5B29}" destId="{EE387F9A-D07E-4DAE-84D4-E54DF2F2BDCC}" srcOrd="1" destOrd="0" presId="urn:microsoft.com/office/officeart/2009/3/layout/HorizontalOrganizationChart"/>
    <dgm:cxn modelId="{EB583F42-118C-488D-B86F-294DC5F03B78}" type="presOf" srcId="{A772AC2C-0AE7-40F3-98A9-4CA3DA108565}" destId="{3616753E-96D0-4C4B-ACFD-EB79881E0190}" srcOrd="1" destOrd="0" presId="urn:microsoft.com/office/officeart/2009/3/layout/HorizontalOrganizationChart"/>
    <dgm:cxn modelId="{E344BAFF-6E92-47F6-A60B-50F5EF04C2D5}" srcId="{ADEE6C21-E599-4B3B-B0D7-5EA28C25BB03}" destId="{C8204114-0D5D-44E3-ACE9-895CF5681BDB}" srcOrd="0" destOrd="0" parTransId="{470D070D-C79F-4B43-A2E4-93BBBEB3CCB7}" sibTransId="{BE82B513-CD3F-40A1-A439-88CE0A5604E1}"/>
    <dgm:cxn modelId="{F7260CBE-6CF4-4E2B-8637-DB3EF1CD6A9E}" type="presOf" srcId="{FDC36009-BBBE-4016-8636-234C57AE4470}" destId="{B30A802C-961A-4678-8B7A-D75FA70F4904}" srcOrd="0" destOrd="0" presId="urn:microsoft.com/office/officeart/2009/3/layout/HorizontalOrganizationChart"/>
    <dgm:cxn modelId="{DC7EB45E-D7D3-4036-836D-12B1736BC9C6}" type="presOf" srcId="{A52E6EC6-A17A-4EF1-B326-3BA244F736AA}" destId="{7840566B-5087-4711-989A-30B8FCB68E2F}" srcOrd="1" destOrd="0" presId="urn:microsoft.com/office/officeart/2009/3/layout/HorizontalOrganizationChart"/>
    <dgm:cxn modelId="{84047AC9-CC02-47ED-8423-E47C9D362DF0}" type="presParOf" srcId="{78383202-35D6-4759-92F3-9EEB08F0FC64}" destId="{0CA69D9B-A850-42AF-8348-8664F200D79E}" srcOrd="0" destOrd="0" presId="urn:microsoft.com/office/officeart/2009/3/layout/HorizontalOrganizationChart"/>
    <dgm:cxn modelId="{A2261462-7E76-4C27-BB33-6BD16C0EC122}" type="presParOf" srcId="{0CA69D9B-A850-42AF-8348-8664F200D79E}" destId="{2C601F80-2BC4-4DD1-A3ED-D2050974B8A8}" srcOrd="0" destOrd="0" presId="urn:microsoft.com/office/officeart/2009/3/layout/HorizontalOrganizationChart"/>
    <dgm:cxn modelId="{0290456F-6AC0-4BFD-9223-FDA4EF4D7769}" type="presParOf" srcId="{2C601F80-2BC4-4DD1-A3ED-D2050974B8A8}" destId="{0E06041B-66B0-482F-A6F6-41F37A3604F2}" srcOrd="0" destOrd="0" presId="urn:microsoft.com/office/officeart/2009/3/layout/HorizontalOrganizationChart"/>
    <dgm:cxn modelId="{6D999C84-CA6D-451D-90FE-B4ABAB7DC57A}" type="presParOf" srcId="{2C601F80-2BC4-4DD1-A3ED-D2050974B8A8}" destId="{38D115A0-01D0-4A28-8EFF-43E63E48EBF5}" srcOrd="1" destOrd="0" presId="urn:microsoft.com/office/officeart/2009/3/layout/HorizontalOrganizationChart"/>
    <dgm:cxn modelId="{B132567F-8F70-4714-BF21-7BE0583E1469}" type="presParOf" srcId="{0CA69D9B-A850-42AF-8348-8664F200D79E}" destId="{374C778C-17FC-4464-A3E6-2372C43F2AF8}" srcOrd="1" destOrd="0" presId="urn:microsoft.com/office/officeart/2009/3/layout/HorizontalOrganizationChart"/>
    <dgm:cxn modelId="{73F3964B-AF78-41EC-A4B2-9325D29F0726}" type="presParOf" srcId="{374C778C-17FC-4464-A3E6-2372C43F2AF8}" destId="{723C0946-9B48-4C03-8171-835DB7315698}" srcOrd="0" destOrd="0" presId="urn:microsoft.com/office/officeart/2009/3/layout/HorizontalOrganizationChart"/>
    <dgm:cxn modelId="{41B72990-92D1-4F82-87F6-B2D5674CC583}" type="presParOf" srcId="{374C778C-17FC-4464-A3E6-2372C43F2AF8}" destId="{0CF7860B-EEFE-4E37-B554-30231060A1B4}" srcOrd="1" destOrd="0" presId="urn:microsoft.com/office/officeart/2009/3/layout/HorizontalOrganizationChart"/>
    <dgm:cxn modelId="{1BDFD0C9-ACE8-4704-A63F-6EF2BCA20A25}" type="presParOf" srcId="{0CF7860B-EEFE-4E37-B554-30231060A1B4}" destId="{9E85BE45-F875-4062-BE56-0E7BC39D7DF3}" srcOrd="0" destOrd="0" presId="urn:microsoft.com/office/officeart/2009/3/layout/HorizontalOrganizationChart"/>
    <dgm:cxn modelId="{A5A1DC41-62DD-45C2-B7DA-28C168AF2E0F}" type="presParOf" srcId="{9E85BE45-F875-4062-BE56-0E7BC39D7DF3}" destId="{F0EC256F-E41E-4457-B350-205DDDA1AB54}" srcOrd="0" destOrd="0" presId="urn:microsoft.com/office/officeart/2009/3/layout/HorizontalOrganizationChart"/>
    <dgm:cxn modelId="{2726D31D-78CB-444E-81BE-D97FC6E6ECA0}" type="presParOf" srcId="{9E85BE45-F875-4062-BE56-0E7BC39D7DF3}" destId="{E7A112A7-E011-4748-8035-088B08AF820C}" srcOrd="1" destOrd="0" presId="urn:microsoft.com/office/officeart/2009/3/layout/HorizontalOrganizationChart"/>
    <dgm:cxn modelId="{C04CD366-E859-4805-B11A-59E3F9CA3AD8}" type="presParOf" srcId="{0CF7860B-EEFE-4E37-B554-30231060A1B4}" destId="{2967E4A6-EE0F-45C2-9669-89C5D3FA1F51}" srcOrd="1" destOrd="0" presId="urn:microsoft.com/office/officeart/2009/3/layout/HorizontalOrganizationChart"/>
    <dgm:cxn modelId="{075D149F-CB6A-4B9E-BC7A-B1991D1711D7}" type="presParOf" srcId="{0CF7860B-EEFE-4E37-B554-30231060A1B4}" destId="{7BE439A9-5C3F-4539-9889-856A3F046817}" srcOrd="2" destOrd="0" presId="urn:microsoft.com/office/officeart/2009/3/layout/HorizontalOrganizationChart"/>
    <dgm:cxn modelId="{17C32260-8B1B-4678-99E4-3A0D2BB17920}" type="presParOf" srcId="{374C778C-17FC-4464-A3E6-2372C43F2AF8}" destId="{B30A802C-961A-4678-8B7A-D75FA70F4904}" srcOrd="2" destOrd="0" presId="urn:microsoft.com/office/officeart/2009/3/layout/HorizontalOrganizationChart"/>
    <dgm:cxn modelId="{6885DAE9-E128-46F7-BFB3-4D5E13D4BA27}" type="presParOf" srcId="{374C778C-17FC-4464-A3E6-2372C43F2AF8}" destId="{3FE64066-2995-48E4-A235-FF50E99DA7AC}" srcOrd="3" destOrd="0" presId="urn:microsoft.com/office/officeart/2009/3/layout/HorizontalOrganizationChart"/>
    <dgm:cxn modelId="{FCA5D807-7550-48BA-8C8E-E4A38D707CFE}" type="presParOf" srcId="{3FE64066-2995-48E4-A235-FF50E99DA7AC}" destId="{8F1ECFC4-C02E-4EA5-9A89-06C869CF319D}" srcOrd="0" destOrd="0" presId="urn:microsoft.com/office/officeart/2009/3/layout/HorizontalOrganizationChart"/>
    <dgm:cxn modelId="{E3F0CF7D-CF9C-4221-A796-C08BA4E96268}" type="presParOf" srcId="{8F1ECFC4-C02E-4EA5-9A89-06C869CF319D}" destId="{5665CD99-22F0-4ED3-9D2F-511B85758A5B}" srcOrd="0" destOrd="0" presId="urn:microsoft.com/office/officeart/2009/3/layout/HorizontalOrganizationChart"/>
    <dgm:cxn modelId="{7532B2C8-CB49-4C1A-8FAD-DFC83F5F672B}" type="presParOf" srcId="{8F1ECFC4-C02E-4EA5-9A89-06C869CF319D}" destId="{3616753E-96D0-4C4B-ACFD-EB79881E0190}" srcOrd="1" destOrd="0" presId="urn:microsoft.com/office/officeart/2009/3/layout/HorizontalOrganizationChart"/>
    <dgm:cxn modelId="{51BB24F2-71C6-4A87-9778-0C85C744C42F}" type="presParOf" srcId="{3FE64066-2995-48E4-A235-FF50E99DA7AC}" destId="{9727C002-9C9D-4C7B-9DFC-0C48B715BFE8}" srcOrd="1" destOrd="0" presId="urn:microsoft.com/office/officeart/2009/3/layout/HorizontalOrganizationChart"/>
    <dgm:cxn modelId="{C880DD00-0373-4B4A-9DC0-435A30E251D9}" type="presParOf" srcId="{3FE64066-2995-48E4-A235-FF50E99DA7AC}" destId="{70B8D245-40D5-458C-8375-F041A535473E}" srcOrd="2" destOrd="0" presId="urn:microsoft.com/office/officeart/2009/3/layout/HorizontalOrganizationChart"/>
    <dgm:cxn modelId="{28D535DC-1B8D-4848-BE39-75740D51C3F0}" type="presParOf" srcId="{374C778C-17FC-4464-A3E6-2372C43F2AF8}" destId="{15E575C1-0148-43B7-A59C-07C988E94FCE}" srcOrd="4" destOrd="0" presId="urn:microsoft.com/office/officeart/2009/3/layout/HorizontalOrganizationChart"/>
    <dgm:cxn modelId="{7662427B-7968-4CA2-A65D-8692B9B61320}" type="presParOf" srcId="{374C778C-17FC-4464-A3E6-2372C43F2AF8}" destId="{BB981212-F757-4B52-8584-879363A3ACE6}" srcOrd="5" destOrd="0" presId="urn:microsoft.com/office/officeart/2009/3/layout/HorizontalOrganizationChart"/>
    <dgm:cxn modelId="{D225B017-1305-4713-B0C1-8FA29336EA59}" type="presParOf" srcId="{BB981212-F757-4B52-8584-879363A3ACE6}" destId="{FF7B87CF-4C72-40E4-9FF7-B00CC20D4246}" srcOrd="0" destOrd="0" presId="urn:microsoft.com/office/officeart/2009/3/layout/HorizontalOrganizationChart"/>
    <dgm:cxn modelId="{ECD99605-78A4-499D-B21A-2F748111DDFA}" type="presParOf" srcId="{FF7B87CF-4C72-40E4-9FF7-B00CC20D4246}" destId="{F30D591A-B0DA-497D-B695-8B1BD46E308B}" srcOrd="0" destOrd="0" presId="urn:microsoft.com/office/officeart/2009/3/layout/HorizontalOrganizationChart"/>
    <dgm:cxn modelId="{CD9E6DE5-A6D1-4E53-9404-D823DD3BCD56}" type="presParOf" srcId="{FF7B87CF-4C72-40E4-9FF7-B00CC20D4246}" destId="{014C1E95-5750-4218-A79F-D5DB83CE1EA3}" srcOrd="1" destOrd="0" presId="urn:microsoft.com/office/officeart/2009/3/layout/HorizontalOrganizationChart"/>
    <dgm:cxn modelId="{B073ACB6-CD21-4D25-BA84-E6030139A1B7}" type="presParOf" srcId="{BB981212-F757-4B52-8584-879363A3ACE6}" destId="{55842DA6-4B66-4589-A415-3F3B5D0A185C}" srcOrd="1" destOrd="0" presId="urn:microsoft.com/office/officeart/2009/3/layout/HorizontalOrganizationChart"/>
    <dgm:cxn modelId="{A6A341EC-57F4-498B-BB03-970052C228D8}" type="presParOf" srcId="{BB981212-F757-4B52-8584-879363A3ACE6}" destId="{9837BD85-1CAF-405C-AA8F-C2843BCC94D9}" srcOrd="2" destOrd="0" presId="urn:microsoft.com/office/officeart/2009/3/layout/HorizontalOrganizationChart"/>
    <dgm:cxn modelId="{4C51D7C9-46EB-45A9-A963-583D0BB38024}" type="presParOf" srcId="{374C778C-17FC-4464-A3E6-2372C43F2AF8}" destId="{14B668A5-86CD-466B-9D68-5A3D8FDCCE24}" srcOrd="6" destOrd="0" presId="urn:microsoft.com/office/officeart/2009/3/layout/HorizontalOrganizationChart"/>
    <dgm:cxn modelId="{7B5E24A0-EBA4-4E90-8890-FF711789BEA9}" type="presParOf" srcId="{374C778C-17FC-4464-A3E6-2372C43F2AF8}" destId="{BC3C4446-3B6D-48B8-9144-1608ADD38809}" srcOrd="7" destOrd="0" presId="urn:microsoft.com/office/officeart/2009/3/layout/HorizontalOrganizationChart"/>
    <dgm:cxn modelId="{4931F6E5-6544-44B8-8461-36F4496E9A03}" type="presParOf" srcId="{BC3C4446-3B6D-48B8-9144-1608ADD38809}" destId="{8FB615AB-1777-489F-AD21-B1FA2EAB1C92}" srcOrd="0" destOrd="0" presId="urn:microsoft.com/office/officeart/2009/3/layout/HorizontalOrganizationChart"/>
    <dgm:cxn modelId="{C27E0A7A-63B8-4CCF-8098-4CE4561E4321}" type="presParOf" srcId="{8FB615AB-1777-489F-AD21-B1FA2EAB1C92}" destId="{386FFF06-B53B-4B24-9338-CA1D7505BCE7}" srcOrd="0" destOrd="0" presId="urn:microsoft.com/office/officeart/2009/3/layout/HorizontalOrganizationChart"/>
    <dgm:cxn modelId="{7D8EAF23-3A2A-43E1-8907-7539CA89BE66}" type="presParOf" srcId="{8FB615AB-1777-489F-AD21-B1FA2EAB1C92}" destId="{42E496E1-3E2E-43FA-9D19-5DB028C25231}" srcOrd="1" destOrd="0" presId="urn:microsoft.com/office/officeart/2009/3/layout/HorizontalOrganizationChart"/>
    <dgm:cxn modelId="{FA4F8297-113F-481B-8933-1BE482A7158B}" type="presParOf" srcId="{BC3C4446-3B6D-48B8-9144-1608ADD38809}" destId="{0C4F2717-4804-4FBF-8CDD-C2A7398E36E1}" srcOrd="1" destOrd="0" presId="urn:microsoft.com/office/officeart/2009/3/layout/HorizontalOrganizationChart"/>
    <dgm:cxn modelId="{10F127D6-4727-4E94-8072-3145C48A03F9}" type="presParOf" srcId="{BC3C4446-3B6D-48B8-9144-1608ADD38809}" destId="{C1F22501-0B94-416B-AEB6-AEB4D51895D7}" srcOrd="2" destOrd="0" presId="urn:microsoft.com/office/officeart/2009/3/layout/HorizontalOrganizationChart"/>
    <dgm:cxn modelId="{269CC5BE-CE4F-461A-807D-BA380D0C4352}" type="presParOf" srcId="{374C778C-17FC-4464-A3E6-2372C43F2AF8}" destId="{BC3C3817-97EB-40DB-859E-8E81D67CA576}" srcOrd="8" destOrd="0" presId="urn:microsoft.com/office/officeart/2009/3/layout/HorizontalOrganizationChart"/>
    <dgm:cxn modelId="{E06A2C86-2F52-4B24-B229-EC3BBDCEABA6}" type="presParOf" srcId="{374C778C-17FC-4464-A3E6-2372C43F2AF8}" destId="{A612AAAE-4EB6-49FD-98F5-7DDC9D265A0E}" srcOrd="9" destOrd="0" presId="urn:microsoft.com/office/officeart/2009/3/layout/HorizontalOrganizationChart"/>
    <dgm:cxn modelId="{3484802A-643F-4810-BE22-FB360449A918}" type="presParOf" srcId="{A612AAAE-4EB6-49FD-98F5-7DDC9D265A0E}" destId="{0E0AB1AA-BA21-4C54-A886-36C958CA054A}" srcOrd="0" destOrd="0" presId="urn:microsoft.com/office/officeart/2009/3/layout/HorizontalOrganizationChart"/>
    <dgm:cxn modelId="{6708EE5A-BC98-46B9-B11E-2D00CA56C01B}" type="presParOf" srcId="{0E0AB1AA-BA21-4C54-A886-36C958CA054A}" destId="{8252391D-B36E-4F6A-A3E4-DEAFB3FCB0BD}" srcOrd="0" destOrd="0" presId="urn:microsoft.com/office/officeart/2009/3/layout/HorizontalOrganizationChart"/>
    <dgm:cxn modelId="{60B9132E-7C1E-4756-B77D-5C8125727E68}" type="presParOf" srcId="{0E0AB1AA-BA21-4C54-A886-36C958CA054A}" destId="{7840566B-5087-4711-989A-30B8FCB68E2F}" srcOrd="1" destOrd="0" presId="urn:microsoft.com/office/officeart/2009/3/layout/HorizontalOrganizationChart"/>
    <dgm:cxn modelId="{6EC5579A-28B7-4AC2-9333-95887B9E412A}" type="presParOf" srcId="{A612AAAE-4EB6-49FD-98F5-7DDC9D265A0E}" destId="{740353C7-AA52-4422-8135-B459D7FE7CF3}" srcOrd="1" destOrd="0" presId="urn:microsoft.com/office/officeart/2009/3/layout/HorizontalOrganizationChart"/>
    <dgm:cxn modelId="{BAD2350A-6990-4F26-9929-C45DC6D0C004}" type="presParOf" srcId="{A612AAAE-4EB6-49FD-98F5-7DDC9D265A0E}" destId="{C0B70C0E-48A5-42B5-8F52-DEE1EA042803}" srcOrd="2" destOrd="0" presId="urn:microsoft.com/office/officeart/2009/3/layout/HorizontalOrganizationChart"/>
    <dgm:cxn modelId="{C6FB0BAE-7E65-46D0-9D54-3AB7A2A7AB56}" type="presParOf" srcId="{374C778C-17FC-4464-A3E6-2372C43F2AF8}" destId="{43DF0568-BA80-4966-848C-39785C0DF9C5}" srcOrd="10" destOrd="0" presId="urn:microsoft.com/office/officeart/2009/3/layout/HorizontalOrganizationChart"/>
    <dgm:cxn modelId="{B6C6A78E-5472-4B08-B204-B3CC73141897}" type="presParOf" srcId="{374C778C-17FC-4464-A3E6-2372C43F2AF8}" destId="{4BC6BA1C-94A9-40B0-8669-06D2C113CA4F}" srcOrd="11" destOrd="0" presId="urn:microsoft.com/office/officeart/2009/3/layout/HorizontalOrganizationChart"/>
    <dgm:cxn modelId="{BA7817E6-7654-45C9-A1B3-0AE13F751C26}" type="presParOf" srcId="{4BC6BA1C-94A9-40B0-8669-06D2C113CA4F}" destId="{E7F11A2E-1EA2-4FB0-A958-DAEB923A8956}" srcOrd="0" destOrd="0" presId="urn:microsoft.com/office/officeart/2009/3/layout/HorizontalOrganizationChart"/>
    <dgm:cxn modelId="{AE68742A-5FF1-45CD-812C-CF0E1CA261BC}" type="presParOf" srcId="{E7F11A2E-1EA2-4FB0-A958-DAEB923A8956}" destId="{96702374-4FB5-44F3-9559-212C7126F783}" srcOrd="0" destOrd="0" presId="urn:microsoft.com/office/officeart/2009/3/layout/HorizontalOrganizationChart"/>
    <dgm:cxn modelId="{BC3A0C74-A241-46F3-A61C-C622A817F23E}" type="presParOf" srcId="{E7F11A2E-1EA2-4FB0-A958-DAEB923A8956}" destId="{584556DE-6661-4985-A28C-D561A87363F9}" srcOrd="1" destOrd="0" presId="urn:microsoft.com/office/officeart/2009/3/layout/HorizontalOrganizationChart"/>
    <dgm:cxn modelId="{68558560-17A6-4B42-8B33-C25BE6D2B7C0}" type="presParOf" srcId="{4BC6BA1C-94A9-40B0-8669-06D2C113CA4F}" destId="{4DE72A91-C0EA-4F63-957D-07D9E06B16B3}" srcOrd="1" destOrd="0" presId="urn:microsoft.com/office/officeart/2009/3/layout/HorizontalOrganizationChart"/>
    <dgm:cxn modelId="{7AD36E4F-C089-476C-957E-6E14B6A312BF}" type="presParOf" srcId="{4BC6BA1C-94A9-40B0-8669-06D2C113CA4F}" destId="{29CDA8F3-5AC1-4321-A3A5-8DCB4EBBC551}" srcOrd="2" destOrd="0" presId="urn:microsoft.com/office/officeart/2009/3/layout/HorizontalOrganizationChart"/>
    <dgm:cxn modelId="{B95FAE31-6BC0-4081-978F-11F7FBADCF1D}" type="presParOf" srcId="{374C778C-17FC-4464-A3E6-2372C43F2AF8}" destId="{01C2A4A4-E5F1-4C40-B4F7-791ACCE2EF9A}" srcOrd="12" destOrd="0" presId="urn:microsoft.com/office/officeart/2009/3/layout/HorizontalOrganizationChart"/>
    <dgm:cxn modelId="{DA955984-38D5-4F25-9908-E4C7EBE04A1E}" type="presParOf" srcId="{374C778C-17FC-4464-A3E6-2372C43F2AF8}" destId="{BAB21643-7316-4C28-A442-E1AE34380FEE}" srcOrd="13" destOrd="0" presId="urn:microsoft.com/office/officeart/2009/3/layout/HorizontalOrganizationChart"/>
    <dgm:cxn modelId="{A66B3CFB-8E08-4E32-B950-709A5D583926}" type="presParOf" srcId="{BAB21643-7316-4C28-A442-E1AE34380FEE}" destId="{7AD8CC2C-DC76-48F3-93CD-208DEE39A7DF}" srcOrd="0" destOrd="0" presId="urn:microsoft.com/office/officeart/2009/3/layout/HorizontalOrganizationChart"/>
    <dgm:cxn modelId="{7A6CB119-0DCF-4D0A-8B69-D3958E6F8F4B}" type="presParOf" srcId="{7AD8CC2C-DC76-48F3-93CD-208DEE39A7DF}" destId="{348772BB-7044-4E72-8859-174A67AA3F36}" srcOrd="0" destOrd="0" presId="urn:microsoft.com/office/officeart/2009/3/layout/HorizontalOrganizationChart"/>
    <dgm:cxn modelId="{14D5000E-F6A4-4D04-BE77-9878711B85B9}" type="presParOf" srcId="{7AD8CC2C-DC76-48F3-93CD-208DEE39A7DF}" destId="{EE387F9A-D07E-4DAE-84D4-E54DF2F2BDCC}" srcOrd="1" destOrd="0" presId="urn:microsoft.com/office/officeart/2009/3/layout/HorizontalOrganizationChart"/>
    <dgm:cxn modelId="{9E216718-D20C-488E-949C-79C6AE12DA9A}" type="presParOf" srcId="{BAB21643-7316-4C28-A442-E1AE34380FEE}" destId="{77877E70-F716-45CE-B065-0B4EC2987494}" srcOrd="1" destOrd="0" presId="urn:microsoft.com/office/officeart/2009/3/layout/HorizontalOrganizationChart"/>
    <dgm:cxn modelId="{8C581F8E-6EBA-4D1A-905B-EF1289B420B7}" type="presParOf" srcId="{BAB21643-7316-4C28-A442-E1AE34380FEE}" destId="{8963E1AA-1427-4335-AB5E-CB383D745694}" srcOrd="2" destOrd="0" presId="urn:microsoft.com/office/officeart/2009/3/layout/HorizontalOrganizationChart"/>
    <dgm:cxn modelId="{E0386949-0A00-469C-9DFE-FC298B57692B}" type="presParOf" srcId="{0CA69D9B-A850-42AF-8348-8664F200D79E}" destId="{234FB43E-E4A8-42DE-9169-90C4D098ACB7}" srcOrd="2" destOrd="0" presId="urn:microsoft.com/office/officeart/2009/3/layout/HorizontalOrganizationChar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DEE6C21-E599-4B3B-B0D7-5EA28C25BB03}"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endParaRPr lang="zh-CN" altLang="en-US"/>
        </a:p>
      </dgm:t>
    </dgm:pt>
    <dgm:pt modelId="{C8204114-0D5D-44E3-ACE9-895CF5681BDB}">
      <dgm:prSet phldrT="[文本]"/>
      <dgm:spPr/>
      <dgm:t>
        <a:bodyPr/>
        <a:lstStyle/>
        <a:p>
          <a:r>
            <a:rPr lang="zh-CN" altLang="en-US" b="0" cap="none" spc="0" dirty="0" smtClean="0">
              <a:ln w="0"/>
              <a:solidFill>
                <a:schemeClr val="tx1"/>
              </a:solidFill>
              <a:effectLst>
                <a:outerShdw blurRad="38100" dist="19050" dir="2700000" algn="tl" rotWithShape="0">
                  <a:schemeClr val="dk1">
                    <a:alpha val="40000"/>
                  </a:schemeClr>
                </a:outerShdw>
              </a:effectLst>
            </a:rPr>
            <a:t>工程造价</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470D070D-C79F-4B43-A2E4-93BBBEB3CCB7}" type="parTrans" cxnId="{E344BAFF-6E92-47F6-A60B-50F5EF04C2D5}">
      <dgm:prSet/>
      <dgm:spPr/>
      <dgm:t>
        <a:bodyPr/>
        <a:lstStyle/>
        <a:p>
          <a:endParaRPr lang="zh-CN" altLang="en-US"/>
        </a:p>
      </dgm:t>
    </dgm:pt>
    <dgm:pt modelId="{BE82B513-CD3F-40A1-A439-88CE0A5604E1}" type="sibTrans" cxnId="{E344BAFF-6E92-47F6-A60B-50F5EF04C2D5}">
      <dgm:prSet/>
      <dgm:spPr/>
      <dgm:t>
        <a:bodyPr/>
        <a:lstStyle/>
        <a:p>
          <a:endParaRPr lang="zh-CN" altLang="en-US"/>
        </a:p>
      </dgm:t>
    </dgm:pt>
    <dgm:pt modelId="{3870C352-1D5E-45B5-80A8-E40B6FC0CC2C}">
      <dgm:prSet phldrT="[文本]"/>
      <dgm:spPr/>
      <dgm:t>
        <a:bodyPr/>
        <a:lstStyle/>
        <a:p>
          <a:r>
            <a:rPr lang="zh-CN" altLang="zh-CN" dirty="0" smtClean="0"/>
            <a:t>人工费（</a:t>
          </a:r>
          <a:r>
            <a:rPr lang="zh-CN" altLang="en-US" dirty="0" smtClean="0"/>
            <a:t>含</a:t>
          </a:r>
          <a:r>
            <a:rPr lang="zh-CN" altLang="zh-CN" dirty="0" smtClean="0"/>
            <a:t>税）</a:t>
          </a:r>
          <a:endParaRPr lang="zh-CN" altLang="en-US" dirty="0"/>
        </a:p>
      </dgm:t>
    </dgm:pt>
    <dgm:pt modelId="{80BAE69A-CD0E-401F-93A4-7F91B0DB044F}" type="parTrans" cxnId="{8E7B6E78-5073-460E-A7E6-E5479A3BC1F6}">
      <dgm:prSet/>
      <dgm:spPr/>
      <dgm:t>
        <a:bodyPr/>
        <a:lstStyle/>
        <a:p>
          <a:endParaRPr lang="zh-CN" altLang="en-US"/>
        </a:p>
      </dgm:t>
    </dgm:pt>
    <dgm:pt modelId="{54FDBC5E-90A2-434C-A8A2-8D2908C36C88}" type="sibTrans" cxnId="{8E7B6E78-5073-460E-A7E6-E5479A3BC1F6}">
      <dgm:prSet/>
      <dgm:spPr/>
      <dgm:t>
        <a:bodyPr/>
        <a:lstStyle/>
        <a:p>
          <a:endParaRPr lang="zh-CN" altLang="en-US"/>
        </a:p>
      </dgm:t>
    </dgm:pt>
    <dgm:pt modelId="{A772AC2C-0AE7-40F3-98A9-4CA3DA108565}">
      <dgm:prSet phldrT="[文本]"/>
      <dgm:spPr/>
      <dgm:t>
        <a:bodyPr/>
        <a:lstStyle/>
        <a:p>
          <a:r>
            <a:rPr lang="zh-CN" altLang="zh-CN" dirty="0" smtClean="0"/>
            <a:t>材料费（</a:t>
          </a:r>
          <a:r>
            <a:rPr lang="zh-CN" altLang="en-US" dirty="0" smtClean="0"/>
            <a:t>含</a:t>
          </a:r>
          <a:r>
            <a:rPr lang="zh-CN" altLang="zh-CN" dirty="0" smtClean="0"/>
            <a:t>税）</a:t>
          </a:r>
          <a:endParaRPr lang="zh-CN" altLang="en-US" dirty="0"/>
        </a:p>
      </dgm:t>
    </dgm:pt>
    <dgm:pt modelId="{FDC36009-BBBE-4016-8636-234C57AE4470}" type="parTrans" cxnId="{08FEB8BB-B410-40A8-AC63-D2E7238DEA4A}">
      <dgm:prSet/>
      <dgm:spPr/>
      <dgm:t>
        <a:bodyPr/>
        <a:lstStyle/>
        <a:p>
          <a:endParaRPr lang="zh-CN" altLang="en-US"/>
        </a:p>
      </dgm:t>
    </dgm:pt>
    <dgm:pt modelId="{F2116200-2BD5-403C-A307-6FCB54CA8DAD}" type="sibTrans" cxnId="{08FEB8BB-B410-40A8-AC63-D2E7238DEA4A}">
      <dgm:prSet/>
      <dgm:spPr/>
      <dgm:t>
        <a:bodyPr/>
        <a:lstStyle/>
        <a:p>
          <a:endParaRPr lang="zh-CN" altLang="en-US"/>
        </a:p>
      </dgm:t>
    </dgm:pt>
    <dgm:pt modelId="{27AB4CBA-6A2B-40B9-A55C-9F21425E0047}">
      <dgm:prSet phldrT="[文本]"/>
      <dgm:spPr/>
      <dgm:t>
        <a:bodyPr/>
        <a:lstStyle/>
        <a:p>
          <a:r>
            <a:rPr lang="zh-CN" altLang="zh-CN" dirty="0" smtClean="0"/>
            <a:t>施工机具费（</a:t>
          </a:r>
          <a:r>
            <a:rPr lang="zh-CN" altLang="en-US" dirty="0" smtClean="0"/>
            <a:t>含</a:t>
          </a:r>
          <a:r>
            <a:rPr lang="zh-CN" altLang="zh-CN" dirty="0" smtClean="0"/>
            <a:t>税） </a:t>
          </a:r>
          <a:endParaRPr lang="zh-CN" altLang="en-US" dirty="0"/>
        </a:p>
      </dgm:t>
    </dgm:pt>
    <dgm:pt modelId="{AB2F1C64-4702-4D6D-A9D2-E7D6AB53E76C}" type="parTrans" cxnId="{2DBEFAE5-07FB-4124-8F24-3E08FEF0954E}">
      <dgm:prSet/>
      <dgm:spPr/>
      <dgm:t>
        <a:bodyPr/>
        <a:lstStyle/>
        <a:p>
          <a:endParaRPr lang="zh-CN" altLang="en-US"/>
        </a:p>
      </dgm:t>
    </dgm:pt>
    <dgm:pt modelId="{99EB12B6-989D-4EB7-AD76-5701DC2A9FAF}" type="sibTrans" cxnId="{2DBEFAE5-07FB-4124-8F24-3E08FEF0954E}">
      <dgm:prSet/>
      <dgm:spPr/>
      <dgm:t>
        <a:bodyPr/>
        <a:lstStyle/>
        <a:p>
          <a:endParaRPr lang="zh-CN" altLang="en-US"/>
        </a:p>
      </dgm:t>
    </dgm:pt>
    <dgm:pt modelId="{ED10D675-46D8-42FC-BAB2-145FDA50C773}">
      <dgm:prSet phldrT="[文本]"/>
      <dgm:spPr/>
      <dgm:t>
        <a:bodyPr/>
        <a:lstStyle/>
        <a:p>
          <a:r>
            <a:rPr lang="zh-CN" altLang="zh-CN" dirty="0" smtClean="0"/>
            <a:t>管理费（</a:t>
          </a:r>
          <a:r>
            <a:rPr lang="zh-CN" altLang="en-US" dirty="0" smtClean="0"/>
            <a:t>含</a:t>
          </a:r>
          <a:r>
            <a:rPr lang="zh-CN" altLang="zh-CN" dirty="0" smtClean="0"/>
            <a:t>税）</a:t>
          </a:r>
          <a:endParaRPr lang="zh-CN" altLang="en-US" dirty="0"/>
        </a:p>
      </dgm:t>
    </dgm:pt>
    <dgm:pt modelId="{A22A5281-1F70-4060-8CB6-84A66986B877}" type="parTrans" cxnId="{C1385926-6998-4880-BE09-7AF49896AC72}">
      <dgm:prSet/>
      <dgm:spPr/>
      <dgm:t>
        <a:bodyPr/>
        <a:lstStyle/>
        <a:p>
          <a:endParaRPr lang="zh-CN" altLang="en-US"/>
        </a:p>
      </dgm:t>
    </dgm:pt>
    <dgm:pt modelId="{2F7DE6CC-BE55-4B1E-B2C7-241ECB94ABAE}" type="sibTrans" cxnId="{C1385926-6998-4880-BE09-7AF49896AC72}">
      <dgm:prSet/>
      <dgm:spPr/>
      <dgm:t>
        <a:bodyPr/>
        <a:lstStyle/>
        <a:p>
          <a:endParaRPr lang="zh-CN" altLang="en-US"/>
        </a:p>
      </dgm:t>
    </dgm:pt>
    <dgm:pt modelId="{A52E6EC6-A17A-4EF1-B326-3BA244F736AA}">
      <dgm:prSet phldrT="[文本]"/>
      <dgm:spPr/>
      <dgm:t>
        <a:bodyPr/>
        <a:lstStyle/>
        <a:p>
          <a:r>
            <a:rPr lang="zh-CN" altLang="zh-CN" dirty="0" smtClean="0"/>
            <a:t>规费（</a:t>
          </a:r>
          <a:r>
            <a:rPr lang="zh-CN" altLang="en-US" dirty="0" smtClean="0"/>
            <a:t>含</a:t>
          </a:r>
          <a:r>
            <a:rPr lang="zh-CN" altLang="zh-CN" dirty="0" smtClean="0"/>
            <a:t>税）</a:t>
          </a:r>
          <a:endParaRPr lang="zh-CN" altLang="en-US" dirty="0"/>
        </a:p>
      </dgm:t>
    </dgm:pt>
    <dgm:pt modelId="{4DE3C811-5179-4479-B0F1-797A150F2089}" type="parTrans" cxnId="{F9E0D44B-E0AC-4D4F-8CE3-32116EC7F67D}">
      <dgm:prSet/>
      <dgm:spPr/>
      <dgm:t>
        <a:bodyPr/>
        <a:lstStyle/>
        <a:p>
          <a:endParaRPr lang="zh-CN" altLang="en-US"/>
        </a:p>
      </dgm:t>
    </dgm:pt>
    <dgm:pt modelId="{959AABB4-CD3C-4910-B6B7-0966DD9A1A19}" type="sibTrans" cxnId="{F9E0D44B-E0AC-4D4F-8CE3-32116EC7F67D}">
      <dgm:prSet/>
      <dgm:spPr/>
      <dgm:t>
        <a:bodyPr/>
        <a:lstStyle/>
        <a:p>
          <a:endParaRPr lang="zh-CN" altLang="en-US"/>
        </a:p>
      </dgm:t>
    </dgm:pt>
    <dgm:pt modelId="{9E19A032-27C5-4248-838F-55FF768F16CC}">
      <dgm:prSet phldrT="[文本]"/>
      <dgm:spPr/>
      <dgm:t>
        <a:bodyPr/>
        <a:lstStyle/>
        <a:p>
          <a:r>
            <a:rPr lang="zh-CN" altLang="en-US" b="0" cap="none" spc="0" dirty="0" smtClean="0">
              <a:ln w="0"/>
              <a:solidFill>
                <a:schemeClr val="tx1"/>
              </a:solidFill>
              <a:effectLst>
                <a:outerShdw blurRad="38100" dist="19050" dir="2700000" algn="tl" rotWithShape="0">
                  <a:schemeClr val="dk1">
                    <a:alpha val="40000"/>
                  </a:schemeClr>
                </a:outerShdw>
              </a:effectLst>
            </a:rPr>
            <a:t>利润</a:t>
          </a:r>
          <a:endParaRPr lang="zh-CN" altLang="en-US" b="0" cap="none" spc="0" dirty="0">
            <a:ln w="0"/>
            <a:solidFill>
              <a:schemeClr val="tx1"/>
            </a:solidFill>
            <a:effectLst>
              <a:outerShdw blurRad="38100" dist="19050" dir="2700000" algn="tl" rotWithShape="0">
                <a:schemeClr val="dk1">
                  <a:alpha val="40000"/>
                </a:schemeClr>
              </a:outerShdw>
            </a:effectLst>
          </a:endParaRPr>
        </a:p>
      </dgm:t>
    </dgm:pt>
    <dgm:pt modelId="{95A06F26-6456-41E4-833C-DBA86CDB3EBC}" type="parTrans" cxnId="{A35B4D90-70AF-40CA-9C2E-B85CC2877CB4}">
      <dgm:prSet/>
      <dgm:spPr/>
      <dgm:t>
        <a:bodyPr/>
        <a:lstStyle/>
        <a:p>
          <a:endParaRPr lang="zh-CN" altLang="en-US"/>
        </a:p>
      </dgm:t>
    </dgm:pt>
    <dgm:pt modelId="{7D46DBC7-51DC-48C9-B062-735277CAF2D2}" type="sibTrans" cxnId="{A35B4D90-70AF-40CA-9C2E-B85CC2877CB4}">
      <dgm:prSet/>
      <dgm:spPr/>
      <dgm:t>
        <a:bodyPr/>
        <a:lstStyle/>
        <a:p>
          <a:endParaRPr lang="zh-CN" altLang="en-US"/>
        </a:p>
      </dgm:t>
    </dgm:pt>
    <dgm:pt modelId="{2D1FFACC-E4DE-4CF9-9579-1518D36A5B29}">
      <dgm:prSet phldrT="[文本]"/>
      <dgm:spPr/>
      <dgm:t>
        <a:bodyPr/>
        <a:lstStyle/>
        <a:p>
          <a:r>
            <a:rPr lang="zh-CN" altLang="en-US" dirty="0" smtClean="0"/>
            <a:t>营业税</a:t>
          </a:r>
          <a:r>
            <a:rPr lang="en-US" altLang="zh-CN" dirty="0" smtClean="0"/>
            <a:t>=</a:t>
          </a:r>
          <a:r>
            <a:rPr lang="zh-CN" altLang="en-US" dirty="0" smtClean="0"/>
            <a:t>税前造价</a:t>
          </a:r>
          <a:r>
            <a:rPr lang="en-US" altLang="zh-CN" dirty="0" smtClean="0"/>
            <a:t>x</a:t>
          </a:r>
          <a:r>
            <a:rPr lang="zh-CN" altLang="en-US" dirty="0" smtClean="0"/>
            <a:t>综合税率</a:t>
          </a:r>
          <a:endParaRPr lang="zh-CN" altLang="en-US" dirty="0"/>
        </a:p>
      </dgm:t>
    </dgm:pt>
    <dgm:pt modelId="{C6D7B82B-22A4-4423-98E7-E928DB3EA502}" type="parTrans" cxnId="{A71E4B2B-D3EF-41BD-8EFD-8E4895A2E8D4}">
      <dgm:prSet/>
      <dgm:spPr/>
      <dgm:t>
        <a:bodyPr/>
        <a:lstStyle/>
        <a:p>
          <a:endParaRPr lang="zh-CN" altLang="en-US"/>
        </a:p>
      </dgm:t>
    </dgm:pt>
    <dgm:pt modelId="{3D253695-8B48-40C3-8C31-8840453DE9CA}" type="sibTrans" cxnId="{A71E4B2B-D3EF-41BD-8EFD-8E4895A2E8D4}">
      <dgm:prSet/>
      <dgm:spPr/>
      <dgm:t>
        <a:bodyPr/>
        <a:lstStyle/>
        <a:p>
          <a:endParaRPr lang="zh-CN" altLang="en-US"/>
        </a:p>
      </dgm:t>
    </dgm:pt>
    <dgm:pt modelId="{78383202-35D6-4759-92F3-9EEB08F0FC64}" type="pres">
      <dgm:prSet presAssocID="{ADEE6C21-E599-4B3B-B0D7-5EA28C25BB03}" presName="hierChild1" presStyleCnt="0">
        <dgm:presLayoutVars>
          <dgm:orgChart val="1"/>
          <dgm:chPref val="1"/>
          <dgm:dir/>
          <dgm:animOne val="branch"/>
          <dgm:animLvl val="lvl"/>
          <dgm:resizeHandles/>
        </dgm:presLayoutVars>
      </dgm:prSet>
      <dgm:spPr/>
      <dgm:t>
        <a:bodyPr/>
        <a:lstStyle/>
        <a:p>
          <a:endParaRPr lang="zh-CN" altLang="en-US"/>
        </a:p>
      </dgm:t>
    </dgm:pt>
    <dgm:pt modelId="{0CA69D9B-A850-42AF-8348-8664F200D79E}" type="pres">
      <dgm:prSet presAssocID="{C8204114-0D5D-44E3-ACE9-895CF5681BDB}" presName="hierRoot1" presStyleCnt="0">
        <dgm:presLayoutVars>
          <dgm:hierBranch val="init"/>
        </dgm:presLayoutVars>
      </dgm:prSet>
      <dgm:spPr/>
    </dgm:pt>
    <dgm:pt modelId="{2C601F80-2BC4-4DD1-A3ED-D2050974B8A8}" type="pres">
      <dgm:prSet presAssocID="{C8204114-0D5D-44E3-ACE9-895CF5681BDB}" presName="rootComposite1" presStyleCnt="0"/>
      <dgm:spPr/>
    </dgm:pt>
    <dgm:pt modelId="{0E06041B-66B0-482F-A6F6-41F37A3604F2}" type="pres">
      <dgm:prSet presAssocID="{C8204114-0D5D-44E3-ACE9-895CF5681BDB}" presName="rootText1" presStyleLbl="node0" presStyleIdx="0" presStyleCnt="1" custScaleX="152366" custLinFactNeighborX="-13092">
        <dgm:presLayoutVars>
          <dgm:chPref val="3"/>
        </dgm:presLayoutVars>
      </dgm:prSet>
      <dgm:spPr/>
      <dgm:t>
        <a:bodyPr/>
        <a:lstStyle/>
        <a:p>
          <a:endParaRPr lang="zh-CN" altLang="en-US"/>
        </a:p>
      </dgm:t>
    </dgm:pt>
    <dgm:pt modelId="{38D115A0-01D0-4A28-8EFF-43E63E48EBF5}" type="pres">
      <dgm:prSet presAssocID="{C8204114-0D5D-44E3-ACE9-895CF5681BDB}" presName="rootConnector1" presStyleLbl="node1" presStyleIdx="0" presStyleCnt="0"/>
      <dgm:spPr/>
      <dgm:t>
        <a:bodyPr/>
        <a:lstStyle/>
        <a:p>
          <a:endParaRPr lang="zh-CN" altLang="en-US"/>
        </a:p>
      </dgm:t>
    </dgm:pt>
    <dgm:pt modelId="{374C778C-17FC-4464-A3E6-2372C43F2AF8}" type="pres">
      <dgm:prSet presAssocID="{C8204114-0D5D-44E3-ACE9-895CF5681BDB}" presName="hierChild2" presStyleCnt="0"/>
      <dgm:spPr/>
    </dgm:pt>
    <dgm:pt modelId="{723C0946-9B48-4C03-8171-835DB7315698}" type="pres">
      <dgm:prSet presAssocID="{80BAE69A-CD0E-401F-93A4-7F91B0DB044F}" presName="Name64" presStyleLbl="parChTrans1D2" presStyleIdx="0" presStyleCnt="7"/>
      <dgm:spPr/>
      <dgm:t>
        <a:bodyPr/>
        <a:lstStyle/>
        <a:p>
          <a:endParaRPr lang="zh-CN" altLang="en-US"/>
        </a:p>
      </dgm:t>
    </dgm:pt>
    <dgm:pt modelId="{0CF7860B-EEFE-4E37-B554-30231060A1B4}" type="pres">
      <dgm:prSet presAssocID="{3870C352-1D5E-45B5-80A8-E40B6FC0CC2C}" presName="hierRoot2" presStyleCnt="0">
        <dgm:presLayoutVars>
          <dgm:hierBranch val="init"/>
        </dgm:presLayoutVars>
      </dgm:prSet>
      <dgm:spPr/>
    </dgm:pt>
    <dgm:pt modelId="{9E85BE45-F875-4062-BE56-0E7BC39D7DF3}" type="pres">
      <dgm:prSet presAssocID="{3870C352-1D5E-45B5-80A8-E40B6FC0CC2C}" presName="rootComposite" presStyleCnt="0"/>
      <dgm:spPr/>
    </dgm:pt>
    <dgm:pt modelId="{F0EC256F-E41E-4457-B350-205DDDA1AB54}" type="pres">
      <dgm:prSet presAssocID="{3870C352-1D5E-45B5-80A8-E40B6FC0CC2C}" presName="rootText" presStyleLbl="node2" presStyleIdx="0" presStyleCnt="7" custScaleX="242203">
        <dgm:presLayoutVars>
          <dgm:chPref val="3"/>
        </dgm:presLayoutVars>
      </dgm:prSet>
      <dgm:spPr/>
      <dgm:t>
        <a:bodyPr/>
        <a:lstStyle/>
        <a:p>
          <a:endParaRPr lang="zh-CN" altLang="en-US"/>
        </a:p>
      </dgm:t>
    </dgm:pt>
    <dgm:pt modelId="{E7A112A7-E011-4748-8035-088B08AF820C}" type="pres">
      <dgm:prSet presAssocID="{3870C352-1D5E-45B5-80A8-E40B6FC0CC2C}" presName="rootConnector" presStyleLbl="node2" presStyleIdx="0" presStyleCnt="7"/>
      <dgm:spPr/>
      <dgm:t>
        <a:bodyPr/>
        <a:lstStyle/>
        <a:p>
          <a:endParaRPr lang="zh-CN" altLang="en-US"/>
        </a:p>
      </dgm:t>
    </dgm:pt>
    <dgm:pt modelId="{2967E4A6-EE0F-45C2-9669-89C5D3FA1F51}" type="pres">
      <dgm:prSet presAssocID="{3870C352-1D5E-45B5-80A8-E40B6FC0CC2C}" presName="hierChild4" presStyleCnt="0"/>
      <dgm:spPr/>
    </dgm:pt>
    <dgm:pt modelId="{7BE439A9-5C3F-4539-9889-856A3F046817}" type="pres">
      <dgm:prSet presAssocID="{3870C352-1D5E-45B5-80A8-E40B6FC0CC2C}" presName="hierChild5" presStyleCnt="0"/>
      <dgm:spPr/>
    </dgm:pt>
    <dgm:pt modelId="{B30A802C-961A-4678-8B7A-D75FA70F4904}" type="pres">
      <dgm:prSet presAssocID="{FDC36009-BBBE-4016-8636-234C57AE4470}" presName="Name64" presStyleLbl="parChTrans1D2" presStyleIdx="1" presStyleCnt="7"/>
      <dgm:spPr/>
      <dgm:t>
        <a:bodyPr/>
        <a:lstStyle/>
        <a:p>
          <a:endParaRPr lang="zh-CN" altLang="en-US"/>
        </a:p>
      </dgm:t>
    </dgm:pt>
    <dgm:pt modelId="{3FE64066-2995-48E4-A235-FF50E99DA7AC}" type="pres">
      <dgm:prSet presAssocID="{A772AC2C-0AE7-40F3-98A9-4CA3DA108565}" presName="hierRoot2" presStyleCnt="0">
        <dgm:presLayoutVars>
          <dgm:hierBranch val="init"/>
        </dgm:presLayoutVars>
      </dgm:prSet>
      <dgm:spPr/>
    </dgm:pt>
    <dgm:pt modelId="{8F1ECFC4-C02E-4EA5-9A89-06C869CF319D}" type="pres">
      <dgm:prSet presAssocID="{A772AC2C-0AE7-40F3-98A9-4CA3DA108565}" presName="rootComposite" presStyleCnt="0"/>
      <dgm:spPr/>
    </dgm:pt>
    <dgm:pt modelId="{5665CD99-22F0-4ED3-9D2F-511B85758A5B}" type="pres">
      <dgm:prSet presAssocID="{A772AC2C-0AE7-40F3-98A9-4CA3DA108565}" presName="rootText" presStyleLbl="node2" presStyleIdx="1" presStyleCnt="7" custScaleX="242203">
        <dgm:presLayoutVars>
          <dgm:chPref val="3"/>
        </dgm:presLayoutVars>
      </dgm:prSet>
      <dgm:spPr/>
      <dgm:t>
        <a:bodyPr/>
        <a:lstStyle/>
        <a:p>
          <a:endParaRPr lang="zh-CN" altLang="en-US"/>
        </a:p>
      </dgm:t>
    </dgm:pt>
    <dgm:pt modelId="{3616753E-96D0-4C4B-ACFD-EB79881E0190}" type="pres">
      <dgm:prSet presAssocID="{A772AC2C-0AE7-40F3-98A9-4CA3DA108565}" presName="rootConnector" presStyleLbl="node2" presStyleIdx="1" presStyleCnt="7"/>
      <dgm:spPr/>
      <dgm:t>
        <a:bodyPr/>
        <a:lstStyle/>
        <a:p>
          <a:endParaRPr lang="zh-CN" altLang="en-US"/>
        </a:p>
      </dgm:t>
    </dgm:pt>
    <dgm:pt modelId="{9727C002-9C9D-4C7B-9DFC-0C48B715BFE8}" type="pres">
      <dgm:prSet presAssocID="{A772AC2C-0AE7-40F3-98A9-4CA3DA108565}" presName="hierChild4" presStyleCnt="0"/>
      <dgm:spPr/>
    </dgm:pt>
    <dgm:pt modelId="{70B8D245-40D5-458C-8375-F041A535473E}" type="pres">
      <dgm:prSet presAssocID="{A772AC2C-0AE7-40F3-98A9-4CA3DA108565}" presName="hierChild5" presStyleCnt="0"/>
      <dgm:spPr/>
    </dgm:pt>
    <dgm:pt modelId="{15E575C1-0148-43B7-A59C-07C988E94FCE}" type="pres">
      <dgm:prSet presAssocID="{AB2F1C64-4702-4D6D-A9D2-E7D6AB53E76C}" presName="Name64" presStyleLbl="parChTrans1D2" presStyleIdx="2" presStyleCnt="7"/>
      <dgm:spPr/>
      <dgm:t>
        <a:bodyPr/>
        <a:lstStyle/>
        <a:p>
          <a:endParaRPr lang="zh-CN" altLang="en-US"/>
        </a:p>
      </dgm:t>
    </dgm:pt>
    <dgm:pt modelId="{BB981212-F757-4B52-8584-879363A3ACE6}" type="pres">
      <dgm:prSet presAssocID="{27AB4CBA-6A2B-40B9-A55C-9F21425E0047}" presName="hierRoot2" presStyleCnt="0">
        <dgm:presLayoutVars>
          <dgm:hierBranch val="init"/>
        </dgm:presLayoutVars>
      </dgm:prSet>
      <dgm:spPr/>
    </dgm:pt>
    <dgm:pt modelId="{FF7B87CF-4C72-40E4-9FF7-B00CC20D4246}" type="pres">
      <dgm:prSet presAssocID="{27AB4CBA-6A2B-40B9-A55C-9F21425E0047}" presName="rootComposite" presStyleCnt="0"/>
      <dgm:spPr/>
    </dgm:pt>
    <dgm:pt modelId="{F30D591A-B0DA-497D-B695-8B1BD46E308B}" type="pres">
      <dgm:prSet presAssocID="{27AB4CBA-6A2B-40B9-A55C-9F21425E0047}" presName="rootText" presStyleLbl="node2" presStyleIdx="2" presStyleCnt="7" custScaleX="242203">
        <dgm:presLayoutVars>
          <dgm:chPref val="3"/>
        </dgm:presLayoutVars>
      </dgm:prSet>
      <dgm:spPr/>
      <dgm:t>
        <a:bodyPr/>
        <a:lstStyle/>
        <a:p>
          <a:endParaRPr lang="zh-CN" altLang="en-US"/>
        </a:p>
      </dgm:t>
    </dgm:pt>
    <dgm:pt modelId="{014C1E95-5750-4218-A79F-D5DB83CE1EA3}" type="pres">
      <dgm:prSet presAssocID="{27AB4CBA-6A2B-40B9-A55C-9F21425E0047}" presName="rootConnector" presStyleLbl="node2" presStyleIdx="2" presStyleCnt="7"/>
      <dgm:spPr/>
      <dgm:t>
        <a:bodyPr/>
        <a:lstStyle/>
        <a:p>
          <a:endParaRPr lang="zh-CN" altLang="en-US"/>
        </a:p>
      </dgm:t>
    </dgm:pt>
    <dgm:pt modelId="{55842DA6-4B66-4589-A415-3F3B5D0A185C}" type="pres">
      <dgm:prSet presAssocID="{27AB4CBA-6A2B-40B9-A55C-9F21425E0047}" presName="hierChild4" presStyleCnt="0"/>
      <dgm:spPr/>
    </dgm:pt>
    <dgm:pt modelId="{9837BD85-1CAF-405C-AA8F-C2843BCC94D9}" type="pres">
      <dgm:prSet presAssocID="{27AB4CBA-6A2B-40B9-A55C-9F21425E0047}" presName="hierChild5" presStyleCnt="0"/>
      <dgm:spPr/>
    </dgm:pt>
    <dgm:pt modelId="{14B668A5-86CD-466B-9D68-5A3D8FDCCE24}" type="pres">
      <dgm:prSet presAssocID="{A22A5281-1F70-4060-8CB6-84A66986B877}" presName="Name64" presStyleLbl="parChTrans1D2" presStyleIdx="3" presStyleCnt="7"/>
      <dgm:spPr/>
      <dgm:t>
        <a:bodyPr/>
        <a:lstStyle/>
        <a:p>
          <a:endParaRPr lang="zh-CN" altLang="en-US"/>
        </a:p>
      </dgm:t>
    </dgm:pt>
    <dgm:pt modelId="{BC3C4446-3B6D-48B8-9144-1608ADD38809}" type="pres">
      <dgm:prSet presAssocID="{ED10D675-46D8-42FC-BAB2-145FDA50C773}" presName="hierRoot2" presStyleCnt="0">
        <dgm:presLayoutVars>
          <dgm:hierBranch val="init"/>
        </dgm:presLayoutVars>
      </dgm:prSet>
      <dgm:spPr/>
    </dgm:pt>
    <dgm:pt modelId="{8FB615AB-1777-489F-AD21-B1FA2EAB1C92}" type="pres">
      <dgm:prSet presAssocID="{ED10D675-46D8-42FC-BAB2-145FDA50C773}" presName="rootComposite" presStyleCnt="0"/>
      <dgm:spPr/>
    </dgm:pt>
    <dgm:pt modelId="{386FFF06-B53B-4B24-9338-CA1D7505BCE7}" type="pres">
      <dgm:prSet presAssocID="{ED10D675-46D8-42FC-BAB2-145FDA50C773}" presName="rootText" presStyleLbl="node2" presStyleIdx="3" presStyleCnt="7" custScaleX="242203">
        <dgm:presLayoutVars>
          <dgm:chPref val="3"/>
        </dgm:presLayoutVars>
      </dgm:prSet>
      <dgm:spPr/>
      <dgm:t>
        <a:bodyPr/>
        <a:lstStyle/>
        <a:p>
          <a:endParaRPr lang="zh-CN" altLang="en-US"/>
        </a:p>
      </dgm:t>
    </dgm:pt>
    <dgm:pt modelId="{42E496E1-3E2E-43FA-9D19-5DB028C25231}" type="pres">
      <dgm:prSet presAssocID="{ED10D675-46D8-42FC-BAB2-145FDA50C773}" presName="rootConnector" presStyleLbl="node2" presStyleIdx="3" presStyleCnt="7"/>
      <dgm:spPr/>
      <dgm:t>
        <a:bodyPr/>
        <a:lstStyle/>
        <a:p>
          <a:endParaRPr lang="zh-CN" altLang="en-US"/>
        </a:p>
      </dgm:t>
    </dgm:pt>
    <dgm:pt modelId="{0C4F2717-4804-4FBF-8CDD-C2A7398E36E1}" type="pres">
      <dgm:prSet presAssocID="{ED10D675-46D8-42FC-BAB2-145FDA50C773}" presName="hierChild4" presStyleCnt="0"/>
      <dgm:spPr/>
    </dgm:pt>
    <dgm:pt modelId="{C1F22501-0B94-416B-AEB6-AEB4D51895D7}" type="pres">
      <dgm:prSet presAssocID="{ED10D675-46D8-42FC-BAB2-145FDA50C773}" presName="hierChild5" presStyleCnt="0"/>
      <dgm:spPr/>
    </dgm:pt>
    <dgm:pt modelId="{BC3C3817-97EB-40DB-859E-8E81D67CA576}" type="pres">
      <dgm:prSet presAssocID="{4DE3C811-5179-4479-B0F1-797A150F2089}" presName="Name64" presStyleLbl="parChTrans1D2" presStyleIdx="4" presStyleCnt="7"/>
      <dgm:spPr/>
      <dgm:t>
        <a:bodyPr/>
        <a:lstStyle/>
        <a:p>
          <a:endParaRPr lang="zh-CN" altLang="en-US"/>
        </a:p>
      </dgm:t>
    </dgm:pt>
    <dgm:pt modelId="{A612AAAE-4EB6-49FD-98F5-7DDC9D265A0E}" type="pres">
      <dgm:prSet presAssocID="{A52E6EC6-A17A-4EF1-B326-3BA244F736AA}" presName="hierRoot2" presStyleCnt="0">
        <dgm:presLayoutVars>
          <dgm:hierBranch val="init"/>
        </dgm:presLayoutVars>
      </dgm:prSet>
      <dgm:spPr/>
    </dgm:pt>
    <dgm:pt modelId="{0E0AB1AA-BA21-4C54-A886-36C958CA054A}" type="pres">
      <dgm:prSet presAssocID="{A52E6EC6-A17A-4EF1-B326-3BA244F736AA}" presName="rootComposite" presStyleCnt="0"/>
      <dgm:spPr/>
    </dgm:pt>
    <dgm:pt modelId="{8252391D-B36E-4F6A-A3E4-DEAFB3FCB0BD}" type="pres">
      <dgm:prSet presAssocID="{A52E6EC6-A17A-4EF1-B326-3BA244F736AA}" presName="rootText" presStyleLbl="node2" presStyleIdx="4" presStyleCnt="7" custScaleX="242203">
        <dgm:presLayoutVars>
          <dgm:chPref val="3"/>
        </dgm:presLayoutVars>
      </dgm:prSet>
      <dgm:spPr/>
      <dgm:t>
        <a:bodyPr/>
        <a:lstStyle/>
        <a:p>
          <a:endParaRPr lang="zh-CN" altLang="en-US"/>
        </a:p>
      </dgm:t>
    </dgm:pt>
    <dgm:pt modelId="{7840566B-5087-4711-989A-30B8FCB68E2F}" type="pres">
      <dgm:prSet presAssocID="{A52E6EC6-A17A-4EF1-B326-3BA244F736AA}" presName="rootConnector" presStyleLbl="node2" presStyleIdx="4" presStyleCnt="7"/>
      <dgm:spPr/>
      <dgm:t>
        <a:bodyPr/>
        <a:lstStyle/>
        <a:p>
          <a:endParaRPr lang="zh-CN" altLang="en-US"/>
        </a:p>
      </dgm:t>
    </dgm:pt>
    <dgm:pt modelId="{740353C7-AA52-4422-8135-B459D7FE7CF3}" type="pres">
      <dgm:prSet presAssocID="{A52E6EC6-A17A-4EF1-B326-3BA244F736AA}" presName="hierChild4" presStyleCnt="0"/>
      <dgm:spPr/>
    </dgm:pt>
    <dgm:pt modelId="{C0B70C0E-48A5-42B5-8F52-DEE1EA042803}" type="pres">
      <dgm:prSet presAssocID="{A52E6EC6-A17A-4EF1-B326-3BA244F736AA}" presName="hierChild5" presStyleCnt="0"/>
      <dgm:spPr/>
    </dgm:pt>
    <dgm:pt modelId="{43DF0568-BA80-4966-848C-39785C0DF9C5}" type="pres">
      <dgm:prSet presAssocID="{95A06F26-6456-41E4-833C-DBA86CDB3EBC}" presName="Name64" presStyleLbl="parChTrans1D2" presStyleIdx="5" presStyleCnt="7"/>
      <dgm:spPr/>
      <dgm:t>
        <a:bodyPr/>
        <a:lstStyle/>
        <a:p>
          <a:endParaRPr lang="zh-CN" altLang="en-US"/>
        </a:p>
      </dgm:t>
    </dgm:pt>
    <dgm:pt modelId="{4BC6BA1C-94A9-40B0-8669-06D2C113CA4F}" type="pres">
      <dgm:prSet presAssocID="{9E19A032-27C5-4248-838F-55FF768F16CC}" presName="hierRoot2" presStyleCnt="0">
        <dgm:presLayoutVars>
          <dgm:hierBranch val="init"/>
        </dgm:presLayoutVars>
      </dgm:prSet>
      <dgm:spPr/>
    </dgm:pt>
    <dgm:pt modelId="{E7F11A2E-1EA2-4FB0-A958-DAEB923A8956}" type="pres">
      <dgm:prSet presAssocID="{9E19A032-27C5-4248-838F-55FF768F16CC}" presName="rootComposite" presStyleCnt="0"/>
      <dgm:spPr/>
    </dgm:pt>
    <dgm:pt modelId="{96702374-4FB5-44F3-9559-212C7126F783}" type="pres">
      <dgm:prSet presAssocID="{9E19A032-27C5-4248-838F-55FF768F16CC}" presName="rootText" presStyleLbl="node2" presStyleIdx="5" presStyleCnt="7" custScaleX="242203">
        <dgm:presLayoutVars>
          <dgm:chPref val="3"/>
        </dgm:presLayoutVars>
      </dgm:prSet>
      <dgm:spPr/>
      <dgm:t>
        <a:bodyPr/>
        <a:lstStyle/>
        <a:p>
          <a:endParaRPr lang="zh-CN" altLang="en-US"/>
        </a:p>
      </dgm:t>
    </dgm:pt>
    <dgm:pt modelId="{584556DE-6661-4985-A28C-D561A87363F9}" type="pres">
      <dgm:prSet presAssocID="{9E19A032-27C5-4248-838F-55FF768F16CC}" presName="rootConnector" presStyleLbl="node2" presStyleIdx="5" presStyleCnt="7"/>
      <dgm:spPr/>
      <dgm:t>
        <a:bodyPr/>
        <a:lstStyle/>
        <a:p>
          <a:endParaRPr lang="zh-CN" altLang="en-US"/>
        </a:p>
      </dgm:t>
    </dgm:pt>
    <dgm:pt modelId="{4DE72A91-C0EA-4F63-957D-07D9E06B16B3}" type="pres">
      <dgm:prSet presAssocID="{9E19A032-27C5-4248-838F-55FF768F16CC}" presName="hierChild4" presStyleCnt="0"/>
      <dgm:spPr/>
    </dgm:pt>
    <dgm:pt modelId="{29CDA8F3-5AC1-4321-A3A5-8DCB4EBBC551}" type="pres">
      <dgm:prSet presAssocID="{9E19A032-27C5-4248-838F-55FF768F16CC}" presName="hierChild5" presStyleCnt="0"/>
      <dgm:spPr/>
    </dgm:pt>
    <dgm:pt modelId="{01C2A4A4-E5F1-4C40-B4F7-791ACCE2EF9A}" type="pres">
      <dgm:prSet presAssocID="{C6D7B82B-22A4-4423-98E7-E928DB3EA502}" presName="Name64" presStyleLbl="parChTrans1D2" presStyleIdx="6" presStyleCnt="7"/>
      <dgm:spPr/>
      <dgm:t>
        <a:bodyPr/>
        <a:lstStyle/>
        <a:p>
          <a:endParaRPr lang="zh-CN" altLang="en-US"/>
        </a:p>
      </dgm:t>
    </dgm:pt>
    <dgm:pt modelId="{BAB21643-7316-4C28-A442-E1AE34380FEE}" type="pres">
      <dgm:prSet presAssocID="{2D1FFACC-E4DE-4CF9-9579-1518D36A5B29}" presName="hierRoot2" presStyleCnt="0">
        <dgm:presLayoutVars>
          <dgm:hierBranch val="init"/>
        </dgm:presLayoutVars>
      </dgm:prSet>
      <dgm:spPr/>
    </dgm:pt>
    <dgm:pt modelId="{7AD8CC2C-DC76-48F3-93CD-208DEE39A7DF}" type="pres">
      <dgm:prSet presAssocID="{2D1FFACC-E4DE-4CF9-9579-1518D36A5B29}" presName="rootComposite" presStyleCnt="0"/>
      <dgm:spPr/>
    </dgm:pt>
    <dgm:pt modelId="{348772BB-7044-4E72-8859-174A67AA3F36}" type="pres">
      <dgm:prSet presAssocID="{2D1FFACC-E4DE-4CF9-9579-1518D36A5B29}" presName="rootText" presStyleLbl="node2" presStyleIdx="6" presStyleCnt="7" custScaleX="242203">
        <dgm:presLayoutVars>
          <dgm:chPref val="3"/>
        </dgm:presLayoutVars>
      </dgm:prSet>
      <dgm:spPr/>
      <dgm:t>
        <a:bodyPr/>
        <a:lstStyle/>
        <a:p>
          <a:endParaRPr lang="zh-CN" altLang="en-US"/>
        </a:p>
      </dgm:t>
    </dgm:pt>
    <dgm:pt modelId="{EE387F9A-D07E-4DAE-84D4-E54DF2F2BDCC}" type="pres">
      <dgm:prSet presAssocID="{2D1FFACC-E4DE-4CF9-9579-1518D36A5B29}" presName="rootConnector" presStyleLbl="node2" presStyleIdx="6" presStyleCnt="7"/>
      <dgm:spPr/>
      <dgm:t>
        <a:bodyPr/>
        <a:lstStyle/>
        <a:p>
          <a:endParaRPr lang="zh-CN" altLang="en-US"/>
        </a:p>
      </dgm:t>
    </dgm:pt>
    <dgm:pt modelId="{77877E70-F716-45CE-B065-0B4EC2987494}" type="pres">
      <dgm:prSet presAssocID="{2D1FFACC-E4DE-4CF9-9579-1518D36A5B29}" presName="hierChild4" presStyleCnt="0"/>
      <dgm:spPr/>
    </dgm:pt>
    <dgm:pt modelId="{8963E1AA-1427-4335-AB5E-CB383D745694}" type="pres">
      <dgm:prSet presAssocID="{2D1FFACC-E4DE-4CF9-9579-1518D36A5B29}" presName="hierChild5" presStyleCnt="0"/>
      <dgm:spPr/>
    </dgm:pt>
    <dgm:pt modelId="{234FB43E-E4A8-42DE-9169-90C4D098ACB7}" type="pres">
      <dgm:prSet presAssocID="{C8204114-0D5D-44E3-ACE9-895CF5681BDB}" presName="hierChild3" presStyleCnt="0"/>
      <dgm:spPr/>
    </dgm:pt>
  </dgm:ptLst>
  <dgm:cxnLst>
    <dgm:cxn modelId="{8E04ED47-A03C-440B-B0DB-542E484B1EBA}" type="presOf" srcId="{ADEE6C21-E599-4B3B-B0D7-5EA28C25BB03}" destId="{78383202-35D6-4759-92F3-9EEB08F0FC64}" srcOrd="0" destOrd="0" presId="urn:microsoft.com/office/officeart/2009/3/layout/HorizontalOrganizationChart"/>
    <dgm:cxn modelId="{44A4C077-5C69-42EC-94CF-5A77C94D609B}" type="presOf" srcId="{A22A5281-1F70-4060-8CB6-84A66986B877}" destId="{14B668A5-86CD-466B-9D68-5A3D8FDCCE24}" srcOrd="0" destOrd="0" presId="urn:microsoft.com/office/officeart/2009/3/layout/HorizontalOrganizationChart"/>
    <dgm:cxn modelId="{A71E4B2B-D3EF-41BD-8EFD-8E4895A2E8D4}" srcId="{C8204114-0D5D-44E3-ACE9-895CF5681BDB}" destId="{2D1FFACC-E4DE-4CF9-9579-1518D36A5B29}" srcOrd="6" destOrd="0" parTransId="{C6D7B82B-22A4-4423-98E7-E928DB3EA502}" sibTransId="{3D253695-8B48-40C3-8C31-8840453DE9CA}"/>
    <dgm:cxn modelId="{CF72C0D5-BF9D-4996-9E88-EEA08251154E}" type="presOf" srcId="{27AB4CBA-6A2B-40B9-A55C-9F21425E0047}" destId="{014C1E95-5750-4218-A79F-D5DB83CE1EA3}" srcOrd="1" destOrd="0" presId="urn:microsoft.com/office/officeart/2009/3/layout/HorizontalOrganizationChart"/>
    <dgm:cxn modelId="{CDF1810C-D7A3-4440-8741-0E5C3A6C4232}" type="presOf" srcId="{9E19A032-27C5-4248-838F-55FF768F16CC}" destId="{96702374-4FB5-44F3-9559-212C7126F783}" srcOrd="0" destOrd="0" presId="urn:microsoft.com/office/officeart/2009/3/layout/HorizontalOrganizationChart"/>
    <dgm:cxn modelId="{72394E5B-AE22-4B28-94D7-821ABC3698B5}" type="presOf" srcId="{A772AC2C-0AE7-40F3-98A9-4CA3DA108565}" destId="{5665CD99-22F0-4ED3-9D2F-511B85758A5B}" srcOrd="0" destOrd="0" presId="urn:microsoft.com/office/officeart/2009/3/layout/HorizontalOrganizationChart"/>
    <dgm:cxn modelId="{30E46B58-A548-4E4B-932F-78976B0F4490}" type="presOf" srcId="{A772AC2C-0AE7-40F3-98A9-4CA3DA108565}" destId="{3616753E-96D0-4C4B-ACFD-EB79881E0190}" srcOrd="1" destOrd="0" presId="urn:microsoft.com/office/officeart/2009/3/layout/HorizontalOrganizationChart"/>
    <dgm:cxn modelId="{B0A35A4D-561D-4D93-AAF7-881BB6ADEBE3}" type="presOf" srcId="{FDC36009-BBBE-4016-8636-234C57AE4470}" destId="{B30A802C-961A-4678-8B7A-D75FA70F4904}" srcOrd="0" destOrd="0" presId="urn:microsoft.com/office/officeart/2009/3/layout/HorizontalOrganizationChart"/>
    <dgm:cxn modelId="{2DBEFAE5-07FB-4124-8F24-3E08FEF0954E}" srcId="{C8204114-0D5D-44E3-ACE9-895CF5681BDB}" destId="{27AB4CBA-6A2B-40B9-A55C-9F21425E0047}" srcOrd="2" destOrd="0" parTransId="{AB2F1C64-4702-4D6D-A9D2-E7D6AB53E76C}" sibTransId="{99EB12B6-989D-4EB7-AD76-5701DC2A9FAF}"/>
    <dgm:cxn modelId="{A35B4D90-70AF-40CA-9C2E-B85CC2877CB4}" srcId="{C8204114-0D5D-44E3-ACE9-895CF5681BDB}" destId="{9E19A032-27C5-4248-838F-55FF768F16CC}" srcOrd="5" destOrd="0" parTransId="{95A06F26-6456-41E4-833C-DBA86CDB3EBC}" sibTransId="{7D46DBC7-51DC-48C9-B062-735277CAF2D2}"/>
    <dgm:cxn modelId="{E38781D5-A8EA-49BF-98C0-17F0F0022D4E}" type="presOf" srcId="{AB2F1C64-4702-4D6D-A9D2-E7D6AB53E76C}" destId="{15E575C1-0148-43B7-A59C-07C988E94FCE}" srcOrd="0" destOrd="0" presId="urn:microsoft.com/office/officeart/2009/3/layout/HorizontalOrganizationChart"/>
    <dgm:cxn modelId="{5C364390-40D0-4D4D-BFF4-FBEA5DA50282}" type="presOf" srcId="{C8204114-0D5D-44E3-ACE9-895CF5681BDB}" destId="{38D115A0-01D0-4A28-8EFF-43E63E48EBF5}" srcOrd="1" destOrd="0" presId="urn:microsoft.com/office/officeart/2009/3/layout/HorizontalOrganizationChart"/>
    <dgm:cxn modelId="{F9E0D44B-E0AC-4D4F-8CE3-32116EC7F67D}" srcId="{C8204114-0D5D-44E3-ACE9-895CF5681BDB}" destId="{A52E6EC6-A17A-4EF1-B326-3BA244F736AA}" srcOrd="4" destOrd="0" parTransId="{4DE3C811-5179-4479-B0F1-797A150F2089}" sibTransId="{959AABB4-CD3C-4910-B6B7-0966DD9A1A19}"/>
    <dgm:cxn modelId="{E344BAFF-6E92-47F6-A60B-50F5EF04C2D5}" srcId="{ADEE6C21-E599-4B3B-B0D7-5EA28C25BB03}" destId="{C8204114-0D5D-44E3-ACE9-895CF5681BDB}" srcOrd="0" destOrd="0" parTransId="{470D070D-C79F-4B43-A2E4-93BBBEB3CCB7}" sibTransId="{BE82B513-CD3F-40A1-A439-88CE0A5604E1}"/>
    <dgm:cxn modelId="{8162BDF1-7841-43A4-804E-5BA7E1678D6A}" type="presOf" srcId="{4DE3C811-5179-4479-B0F1-797A150F2089}" destId="{BC3C3817-97EB-40DB-859E-8E81D67CA576}" srcOrd="0" destOrd="0" presId="urn:microsoft.com/office/officeart/2009/3/layout/HorizontalOrganizationChart"/>
    <dgm:cxn modelId="{3D6C6D2B-6D49-443E-9BFD-D69EFC2A6B91}" type="presOf" srcId="{95A06F26-6456-41E4-833C-DBA86CDB3EBC}" destId="{43DF0568-BA80-4966-848C-39785C0DF9C5}" srcOrd="0" destOrd="0" presId="urn:microsoft.com/office/officeart/2009/3/layout/HorizontalOrganizationChart"/>
    <dgm:cxn modelId="{F3F86DF2-D5FB-4692-B8EE-0DE3FB0E4507}" type="presOf" srcId="{ED10D675-46D8-42FC-BAB2-145FDA50C773}" destId="{42E496E1-3E2E-43FA-9D19-5DB028C25231}" srcOrd="1" destOrd="0" presId="urn:microsoft.com/office/officeart/2009/3/layout/HorizontalOrganizationChart"/>
    <dgm:cxn modelId="{C5CD4505-9682-4D9E-ADC9-A20DAD09403F}" type="presOf" srcId="{A52E6EC6-A17A-4EF1-B326-3BA244F736AA}" destId="{8252391D-B36E-4F6A-A3E4-DEAFB3FCB0BD}" srcOrd="0" destOrd="0" presId="urn:microsoft.com/office/officeart/2009/3/layout/HorizontalOrganizationChart"/>
    <dgm:cxn modelId="{C1385926-6998-4880-BE09-7AF49896AC72}" srcId="{C8204114-0D5D-44E3-ACE9-895CF5681BDB}" destId="{ED10D675-46D8-42FC-BAB2-145FDA50C773}" srcOrd="3" destOrd="0" parTransId="{A22A5281-1F70-4060-8CB6-84A66986B877}" sibTransId="{2F7DE6CC-BE55-4B1E-B2C7-241ECB94ABAE}"/>
    <dgm:cxn modelId="{B2A15D55-94DF-4CDA-BA03-F39281DEDA34}" type="presOf" srcId="{C6D7B82B-22A4-4423-98E7-E928DB3EA502}" destId="{01C2A4A4-E5F1-4C40-B4F7-791ACCE2EF9A}" srcOrd="0" destOrd="0" presId="urn:microsoft.com/office/officeart/2009/3/layout/HorizontalOrganizationChart"/>
    <dgm:cxn modelId="{503EF5D0-1C2F-4A6C-8D93-C0C0AAFC9482}" type="presOf" srcId="{3870C352-1D5E-45B5-80A8-E40B6FC0CC2C}" destId="{E7A112A7-E011-4748-8035-088B08AF820C}" srcOrd="1" destOrd="0" presId="urn:microsoft.com/office/officeart/2009/3/layout/HorizontalOrganizationChart"/>
    <dgm:cxn modelId="{1C9F4EBA-4C80-4DDE-BD4A-75824A56B0D2}" type="presOf" srcId="{2D1FFACC-E4DE-4CF9-9579-1518D36A5B29}" destId="{348772BB-7044-4E72-8859-174A67AA3F36}" srcOrd="0" destOrd="0" presId="urn:microsoft.com/office/officeart/2009/3/layout/HorizontalOrganizationChart"/>
    <dgm:cxn modelId="{46559D4C-1217-491D-9DD8-F69DC4B39D48}" type="presOf" srcId="{2D1FFACC-E4DE-4CF9-9579-1518D36A5B29}" destId="{EE387F9A-D07E-4DAE-84D4-E54DF2F2BDCC}" srcOrd="1" destOrd="0" presId="urn:microsoft.com/office/officeart/2009/3/layout/HorizontalOrganizationChart"/>
    <dgm:cxn modelId="{E2A519DD-88EE-4716-971D-9AAC860A921D}" type="presOf" srcId="{A52E6EC6-A17A-4EF1-B326-3BA244F736AA}" destId="{7840566B-5087-4711-989A-30B8FCB68E2F}" srcOrd="1" destOrd="0" presId="urn:microsoft.com/office/officeart/2009/3/layout/HorizontalOrganizationChart"/>
    <dgm:cxn modelId="{11FBA06A-779B-43CC-BA5C-310F7C0D8B42}" type="presOf" srcId="{ED10D675-46D8-42FC-BAB2-145FDA50C773}" destId="{386FFF06-B53B-4B24-9338-CA1D7505BCE7}" srcOrd="0" destOrd="0" presId="urn:microsoft.com/office/officeart/2009/3/layout/HorizontalOrganizationChart"/>
    <dgm:cxn modelId="{5AC28B40-77D1-479C-B656-A3D4B2945734}" type="presOf" srcId="{3870C352-1D5E-45B5-80A8-E40B6FC0CC2C}" destId="{F0EC256F-E41E-4457-B350-205DDDA1AB54}" srcOrd="0" destOrd="0" presId="urn:microsoft.com/office/officeart/2009/3/layout/HorizontalOrganizationChart"/>
    <dgm:cxn modelId="{E4BD322A-F4CF-4910-9F85-B69F9D18D939}" type="presOf" srcId="{80BAE69A-CD0E-401F-93A4-7F91B0DB044F}" destId="{723C0946-9B48-4C03-8171-835DB7315698}" srcOrd="0" destOrd="0" presId="urn:microsoft.com/office/officeart/2009/3/layout/HorizontalOrganizationChart"/>
    <dgm:cxn modelId="{8E7B6E78-5073-460E-A7E6-E5479A3BC1F6}" srcId="{C8204114-0D5D-44E3-ACE9-895CF5681BDB}" destId="{3870C352-1D5E-45B5-80A8-E40B6FC0CC2C}" srcOrd="0" destOrd="0" parTransId="{80BAE69A-CD0E-401F-93A4-7F91B0DB044F}" sibTransId="{54FDBC5E-90A2-434C-A8A2-8D2908C36C88}"/>
    <dgm:cxn modelId="{08FEB8BB-B410-40A8-AC63-D2E7238DEA4A}" srcId="{C8204114-0D5D-44E3-ACE9-895CF5681BDB}" destId="{A772AC2C-0AE7-40F3-98A9-4CA3DA108565}" srcOrd="1" destOrd="0" parTransId="{FDC36009-BBBE-4016-8636-234C57AE4470}" sibTransId="{F2116200-2BD5-403C-A307-6FCB54CA8DAD}"/>
    <dgm:cxn modelId="{9868161D-B66A-4CF6-928A-8B23A7A56914}" type="presOf" srcId="{9E19A032-27C5-4248-838F-55FF768F16CC}" destId="{584556DE-6661-4985-A28C-D561A87363F9}" srcOrd="1" destOrd="0" presId="urn:microsoft.com/office/officeart/2009/3/layout/HorizontalOrganizationChart"/>
    <dgm:cxn modelId="{A2089250-DEF8-4997-B1A1-DF61F20227C0}" type="presOf" srcId="{C8204114-0D5D-44E3-ACE9-895CF5681BDB}" destId="{0E06041B-66B0-482F-A6F6-41F37A3604F2}" srcOrd="0" destOrd="0" presId="urn:microsoft.com/office/officeart/2009/3/layout/HorizontalOrganizationChart"/>
    <dgm:cxn modelId="{C0713596-33BF-466D-AB28-03A21F9350A6}" type="presOf" srcId="{27AB4CBA-6A2B-40B9-A55C-9F21425E0047}" destId="{F30D591A-B0DA-497D-B695-8B1BD46E308B}" srcOrd="0" destOrd="0" presId="urn:microsoft.com/office/officeart/2009/3/layout/HorizontalOrganizationChart"/>
    <dgm:cxn modelId="{FF39592D-84EB-4EF1-9DDD-744823FA0638}" type="presParOf" srcId="{78383202-35D6-4759-92F3-9EEB08F0FC64}" destId="{0CA69D9B-A850-42AF-8348-8664F200D79E}" srcOrd="0" destOrd="0" presId="urn:microsoft.com/office/officeart/2009/3/layout/HorizontalOrganizationChart"/>
    <dgm:cxn modelId="{973E3650-ADA5-40B2-991E-6FE4F2505AC3}" type="presParOf" srcId="{0CA69D9B-A850-42AF-8348-8664F200D79E}" destId="{2C601F80-2BC4-4DD1-A3ED-D2050974B8A8}" srcOrd="0" destOrd="0" presId="urn:microsoft.com/office/officeart/2009/3/layout/HorizontalOrganizationChart"/>
    <dgm:cxn modelId="{2678F699-079D-4D17-B269-66C7B4285174}" type="presParOf" srcId="{2C601F80-2BC4-4DD1-A3ED-D2050974B8A8}" destId="{0E06041B-66B0-482F-A6F6-41F37A3604F2}" srcOrd="0" destOrd="0" presId="urn:microsoft.com/office/officeart/2009/3/layout/HorizontalOrganizationChart"/>
    <dgm:cxn modelId="{EC26063E-40B9-4101-A901-02BE006F56A1}" type="presParOf" srcId="{2C601F80-2BC4-4DD1-A3ED-D2050974B8A8}" destId="{38D115A0-01D0-4A28-8EFF-43E63E48EBF5}" srcOrd="1" destOrd="0" presId="urn:microsoft.com/office/officeart/2009/3/layout/HorizontalOrganizationChart"/>
    <dgm:cxn modelId="{1CC17114-4981-4A1A-8D78-3FCB1EDB4A99}" type="presParOf" srcId="{0CA69D9B-A850-42AF-8348-8664F200D79E}" destId="{374C778C-17FC-4464-A3E6-2372C43F2AF8}" srcOrd="1" destOrd="0" presId="urn:microsoft.com/office/officeart/2009/3/layout/HorizontalOrganizationChart"/>
    <dgm:cxn modelId="{CF9AC8C1-B50F-4D1A-8FE6-E83C8DBAF3C9}" type="presParOf" srcId="{374C778C-17FC-4464-A3E6-2372C43F2AF8}" destId="{723C0946-9B48-4C03-8171-835DB7315698}" srcOrd="0" destOrd="0" presId="urn:microsoft.com/office/officeart/2009/3/layout/HorizontalOrganizationChart"/>
    <dgm:cxn modelId="{2F9456FA-71F8-496A-AA5E-5E121A13DB59}" type="presParOf" srcId="{374C778C-17FC-4464-A3E6-2372C43F2AF8}" destId="{0CF7860B-EEFE-4E37-B554-30231060A1B4}" srcOrd="1" destOrd="0" presId="urn:microsoft.com/office/officeart/2009/3/layout/HorizontalOrganizationChart"/>
    <dgm:cxn modelId="{26DBBBC0-D18D-4DAA-AC39-FADF4745D533}" type="presParOf" srcId="{0CF7860B-EEFE-4E37-B554-30231060A1B4}" destId="{9E85BE45-F875-4062-BE56-0E7BC39D7DF3}" srcOrd="0" destOrd="0" presId="urn:microsoft.com/office/officeart/2009/3/layout/HorizontalOrganizationChart"/>
    <dgm:cxn modelId="{BD33035D-5DB3-49F9-8916-611A13B2388C}" type="presParOf" srcId="{9E85BE45-F875-4062-BE56-0E7BC39D7DF3}" destId="{F0EC256F-E41E-4457-B350-205DDDA1AB54}" srcOrd="0" destOrd="0" presId="urn:microsoft.com/office/officeart/2009/3/layout/HorizontalOrganizationChart"/>
    <dgm:cxn modelId="{F77A965D-D0BC-4387-A17F-96F7503CF1C3}" type="presParOf" srcId="{9E85BE45-F875-4062-BE56-0E7BC39D7DF3}" destId="{E7A112A7-E011-4748-8035-088B08AF820C}" srcOrd="1" destOrd="0" presId="urn:microsoft.com/office/officeart/2009/3/layout/HorizontalOrganizationChart"/>
    <dgm:cxn modelId="{18E528E8-A9BE-47AB-88DA-B19ECC5BF3B8}" type="presParOf" srcId="{0CF7860B-EEFE-4E37-B554-30231060A1B4}" destId="{2967E4A6-EE0F-45C2-9669-89C5D3FA1F51}" srcOrd="1" destOrd="0" presId="urn:microsoft.com/office/officeart/2009/3/layout/HorizontalOrganizationChart"/>
    <dgm:cxn modelId="{C07A5229-C305-4E16-BF6F-346CCC9BEE6D}" type="presParOf" srcId="{0CF7860B-EEFE-4E37-B554-30231060A1B4}" destId="{7BE439A9-5C3F-4539-9889-856A3F046817}" srcOrd="2" destOrd="0" presId="urn:microsoft.com/office/officeart/2009/3/layout/HorizontalOrganizationChart"/>
    <dgm:cxn modelId="{2105BE47-BC02-46A3-95EA-65F3D5DACA52}" type="presParOf" srcId="{374C778C-17FC-4464-A3E6-2372C43F2AF8}" destId="{B30A802C-961A-4678-8B7A-D75FA70F4904}" srcOrd="2" destOrd="0" presId="urn:microsoft.com/office/officeart/2009/3/layout/HorizontalOrganizationChart"/>
    <dgm:cxn modelId="{6153AF8F-3089-4F89-A97D-2D1B77CEA0DF}" type="presParOf" srcId="{374C778C-17FC-4464-A3E6-2372C43F2AF8}" destId="{3FE64066-2995-48E4-A235-FF50E99DA7AC}" srcOrd="3" destOrd="0" presId="urn:microsoft.com/office/officeart/2009/3/layout/HorizontalOrganizationChart"/>
    <dgm:cxn modelId="{F9E3BC40-7089-467E-9AAD-481000EF5F8A}" type="presParOf" srcId="{3FE64066-2995-48E4-A235-FF50E99DA7AC}" destId="{8F1ECFC4-C02E-4EA5-9A89-06C869CF319D}" srcOrd="0" destOrd="0" presId="urn:microsoft.com/office/officeart/2009/3/layout/HorizontalOrganizationChart"/>
    <dgm:cxn modelId="{819C9A1F-1038-413F-95F5-C9BF77FC3F39}" type="presParOf" srcId="{8F1ECFC4-C02E-4EA5-9A89-06C869CF319D}" destId="{5665CD99-22F0-4ED3-9D2F-511B85758A5B}" srcOrd="0" destOrd="0" presId="urn:microsoft.com/office/officeart/2009/3/layout/HorizontalOrganizationChart"/>
    <dgm:cxn modelId="{7DB45CF5-0DBE-41FB-A72C-9192E7007BCB}" type="presParOf" srcId="{8F1ECFC4-C02E-4EA5-9A89-06C869CF319D}" destId="{3616753E-96D0-4C4B-ACFD-EB79881E0190}" srcOrd="1" destOrd="0" presId="urn:microsoft.com/office/officeart/2009/3/layout/HorizontalOrganizationChart"/>
    <dgm:cxn modelId="{0235B35C-F165-4068-8AAF-98A25E9070D8}" type="presParOf" srcId="{3FE64066-2995-48E4-A235-FF50E99DA7AC}" destId="{9727C002-9C9D-4C7B-9DFC-0C48B715BFE8}" srcOrd="1" destOrd="0" presId="urn:microsoft.com/office/officeart/2009/3/layout/HorizontalOrganizationChart"/>
    <dgm:cxn modelId="{FCB90899-B8B6-4C8F-A4C5-6A25640B344C}" type="presParOf" srcId="{3FE64066-2995-48E4-A235-FF50E99DA7AC}" destId="{70B8D245-40D5-458C-8375-F041A535473E}" srcOrd="2" destOrd="0" presId="urn:microsoft.com/office/officeart/2009/3/layout/HorizontalOrganizationChart"/>
    <dgm:cxn modelId="{908C4860-F72A-4554-97C7-B6E7593A684F}" type="presParOf" srcId="{374C778C-17FC-4464-A3E6-2372C43F2AF8}" destId="{15E575C1-0148-43B7-A59C-07C988E94FCE}" srcOrd="4" destOrd="0" presId="urn:microsoft.com/office/officeart/2009/3/layout/HorizontalOrganizationChart"/>
    <dgm:cxn modelId="{A71E3A2F-9977-47EB-9E31-7A6B810F2DA7}" type="presParOf" srcId="{374C778C-17FC-4464-A3E6-2372C43F2AF8}" destId="{BB981212-F757-4B52-8584-879363A3ACE6}" srcOrd="5" destOrd="0" presId="urn:microsoft.com/office/officeart/2009/3/layout/HorizontalOrganizationChart"/>
    <dgm:cxn modelId="{313FE679-153A-4043-95A5-40282B6E3A79}" type="presParOf" srcId="{BB981212-F757-4B52-8584-879363A3ACE6}" destId="{FF7B87CF-4C72-40E4-9FF7-B00CC20D4246}" srcOrd="0" destOrd="0" presId="urn:microsoft.com/office/officeart/2009/3/layout/HorizontalOrganizationChart"/>
    <dgm:cxn modelId="{05E0485D-9856-4E2A-805A-6CFF3942794E}" type="presParOf" srcId="{FF7B87CF-4C72-40E4-9FF7-B00CC20D4246}" destId="{F30D591A-B0DA-497D-B695-8B1BD46E308B}" srcOrd="0" destOrd="0" presId="urn:microsoft.com/office/officeart/2009/3/layout/HorizontalOrganizationChart"/>
    <dgm:cxn modelId="{C676AF59-9538-411D-9785-46C34D4FC53E}" type="presParOf" srcId="{FF7B87CF-4C72-40E4-9FF7-B00CC20D4246}" destId="{014C1E95-5750-4218-A79F-D5DB83CE1EA3}" srcOrd="1" destOrd="0" presId="urn:microsoft.com/office/officeart/2009/3/layout/HorizontalOrganizationChart"/>
    <dgm:cxn modelId="{94B32C3F-B97E-4C86-BADB-E934112EF302}" type="presParOf" srcId="{BB981212-F757-4B52-8584-879363A3ACE6}" destId="{55842DA6-4B66-4589-A415-3F3B5D0A185C}" srcOrd="1" destOrd="0" presId="urn:microsoft.com/office/officeart/2009/3/layout/HorizontalOrganizationChart"/>
    <dgm:cxn modelId="{8CEB9D1C-4903-404D-BDEB-CB2526F3A26E}" type="presParOf" srcId="{BB981212-F757-4B52-8584-879363A3ACE6}" destId="{9837BD85-1CAF-405C-AA8F-C2843BCC94D9}" srcOrd="2" destOrd="0" presId="urn:microsoft.com/office/officeart/2009/3/layout/HorizontalOrganizationChart"/>
    <dgm:cxn modelId="{D9483226-48CF-4AE9-86C2-8AC35AFE9055}" type="presParOf" srcId="{374C778C-17FC-4464-A3E6-2372C43F2AF8}" destId="{14B668A5-86CD-466B-9D68-5A3D8FDCCE24}" srcOrd="6" destOrd="0" presId="urn:microsoft.com/office/officeart/2009/3/layout/HorizontalOrganizationChart"/>
    <dgm:cxn modelId="{B4D2AB95-E3F8-4A98-8D5B-CB6DE2CCFF2E}" type="presParOf" srcId="{374C778C-17FC-4464-A3E6-2372C43F2AF8}" destId="{BC3C4446-3B6D-48B8-9144-1608ADD38809}" srcOrd="7" destOrd="0" presId="urn:microsoft.com/office/officeart/2009/3/layout/HorizontalOrganizationChart"/>
    <dgm:cxn modelId="{6E3E73B3-B381-4CC7-9F26-B83771406042}" type="presParOf" srcId="{BC3C4446-3B6D-48B8-9144-1608ADD38809}" destId="{8FB615AB-1777-489F-AD21-B1FA2EAB1C92}" srcOrd="0" destOrd="0" presId="urn:microsoft.com/office/officeart/2009/3/layout/HorizontalOrganizationChart"/>
    <dgm:cxn modelId="{706935EC-2058-4D17-8D3E-4220F8D19B39}" type="presParOf" srcId="{8FB615AB-1777-489F-AD21-B1FA2EAB1C92}" destId="{386FFF06-B53B-4B24-9338-CA1D7505BCE7}" srcOrd="0" destOrd="0" presId="urn:microsoft.com/office/officeart/2009/3/layout/HorizontalOrganizationChart"/>
    <dgm:cxn modelId="{5B235110-5118-4479-B7F4-C4C3ADCE1351}" type="presParOf" srcId="{8FB615AB-1777-489F-AD21-B1FA2EAB1C92}" destId="{42E496E1-3E2E-43FA-9D19-5DB028C25231}" srcOrd="1" destOrd="0" presId="urn:microsoft.com/office/officeart/2009/3/layout/HorizontalOrganizationChart"/>
    <dgm:cxn modelId="{D94E7D60-CA04-4983-A289-BEB960CD5178}" type="presParOf" srcId="{BC3C4446-3B6D-48B8-9144-1608ADD38809}" destId="{0C4F2717-4804-4FBF-8CDD-C2A7398E36E1}" srcOrd="1" destOrd="0" presId="urn:microsoft.com/office/officeart/2009/3/layout/HorizontalOrganizationChart"/>
    <dgm:cxn modelId="{437AB93F-FF3B-4029-9F86-96A016D576DA}" type="presParOf" srcId="{BC3C4446-3B6D-48B8-9144-1608ADD38809}" destId="{C1F22501-0B94-416B-AEB6-AEB4D51895D7}" srcOrd="2" destOrd="0" presId="urn:microsoft.com/office/officeart/2009/3/layout/HorizontalOrganizationChart"/>
    <dgm:cxn modelId="{B4696607-CA47-4F18-9DC5-55C617CD72E3}" type="presParOf" srcId="{374C778C-17FC-4464-A3E6-2372C43F2AF8}" destId="{BC3C3817-97EB-40DB-859E-8E81D67CA576}" srcOrd="8" destOrd="0" presId="urn:microsoft.com/office/officeart/2009/3/layout/HorizontalOrganizationChart"/>
    <dgm:cxn modelId="{F7C6D0AD-47BD-4C9B-B12C-FDA85E258C3D}" type="presParOf" srcId="{374C778C-17FC-4464-A3E6-2372C43F2AF8}" destId="{A612AAAE-4EB6-49FD-98F5-7DDC9D265A0E}" srcOrd="9" destOrd="0" presId="urn:microsoft.com/office/officeart/2009/3/layout/HorizontalOrganizationChart"/>
    <dgm:cxn modelId="{5BAE0E7A-C15E-4946-B2EE-2F2AB1149FF7}" type="presParOf" srcId="{A612AAAE-4EB6-49FD-98F5-7DDC9D265A0E}" destId="{0E0AB1AA-BA21-4C54-A886-36C958CA054A}" srcOrd="0" destOrd="0" presId="urn:microsoft.com/office/officeart/2009/3/layout/HorizontalOrganizationChart"/>
    <dgm:cxn modelId="{B79E059F-54F1-44AD-A913-B76FF47E7ED2}" type="presParOf" srcId="{0E0AB1AA-BA21-4C54-A886-36C958CA054A}" destId="{8252391D-B36E-4F6A-A3E4-DEAFB3FCB0BD}" srcOrd="0" destOrd="0" presId="urn:microsoft.com/office/officeart/2009/3/layout/HorizontalOrganizationChart"/>
    <dgm:cxn modelId="{2CECD4CC-D1E0-441F-83DC-E521F5CE7255}" type="presParOf" srcId="{0E0AB1AA-BA21-4C54-A886-36C958CA054A}" destId="{7840566B-5087-4711-989A-30B8FCB68E2F}" srcOrd="1" destOrd="0" presId="urn:microsoft.com/office/officeart/2009/3/layout/HorizontalOrganizationChart"/>
    <dgm:cxn modelId="{A7681F4D-5C9E-4473-ABE2-82CDE7705050}" type="presParOf" srcId="{A612AAAE-4EB6-49FD-98F5-7DDC9D265A0E}" destId="{740353C7-AA52-4422-8135-B459D7FE7CF3}" srcOrd="1" destOrd="0" presId="urn:microsoft.com/office/officeart/2009/3/layout/HorizontalOrganizationChart"/>
    <dgm:cxn modelId="{2776D568-368A-4A99-A2B5-6C2493FA168A}" type="presParOf" srcId="{A612AAAE-4EB6-49FD-98F5-7DDC9D265A0E}" destId="{C0B70C0E-48A5-42B5-8F52-DEE1EA042803}" srcOrd="2" destOrd="0" presId="urn:microsoft.com/office/officeart/2009/3/layout/HorizontalOrganizationChart"/>
    <dgm:cxn modelId="{CB0CEA5E-0869-40DF-A4E2-C71CC090DAFC}" type="presParOf" srcId="{374C778C-17FC-4464-A3E6-2372C43F2AF8}" destId="{43DF0568-BA80-4966-848C-39785C0DF9C5}" srcOrd="10" destOrd="0" presId="urn:microsoft.com/office/officeart/2009/3/layout/HorizontalOrganizationChart"/>
    <dgm:cxn modelId="{26EE1C29-2AA2-4E70-857B-A272C6C1D10F}" type="presParOf" srcId="{374C778C-17FC-4464-A3E6-2372C43F2AF8}" destId="{4BC6BA1C-94A9-40B0-8669-06D2C113CA4F}" srcOrd="11" destOrd="0" presId="urn:microsoft.com/office/officeart/2009/3/layout/HorizontalOrganizationChart"/>
    <dgm:cxn modelId="{D8213419-9C74-4E2F-85E4-564658139BBE}" type="presParOf" srcId="{4BC6BA1C-94A9-40B0-8669-06D2C113CA4F}" destId="{E7F11A2E-1EA2-4FB0-A958-DAEB923A8956}" srcOrd="0" destOrd="0" presId="urn:microsoft.com/office/officeart/2009/3/layout/HorizontalOrganizationChart"/>
    <dgm:cxn modelId="{844674B0-4BC4-4470-BD4B-53513003B60B}" type="presParOf" srcId="{E7F11A2E-1EA2-4FB0-A958-DAEB923A8956}" destId="{96702374-4FB5-44F3-9559-212C7126F783}" srcOrd="0" destOrd="0" presId="urn:microsoft.com/office/officeart/2009/3/layout/HorizontalOrganizationChart"/>
    <dgm:cxn modelId="{E94D43BF-EA72-4016-AEEC-12A1A1F2B9EF}" type="presParOf" srcId="{E7F11A2E-1EA2-4FB0-A958-DAEB923A8956}" destId="{584556DE-6661-4985-A28C-D561A87363F9}" srcOrd="1" destOrd="0" presId="urn:microsoft.com/office/officeart/2009/3/layout/HorizontalOrganizationChart"/>
    <dgm:cxn modelId="{5D75BA25-2BFF-475F-A8ED-794827F12E77}" type="presParOf" srcId="{4BC6BA1C-94A9-40B0-8669-06D2C113CA4F}" destId="{4DE72A91-C0EA-4F63-957D-07D9E06B16B3}" srcOrd="1" destOrd="0" presId="urn:microsoft.com/office/officeart/2009/3/layout/HorizontalOrganizationChart"/>
    <dgm:cxn modelId="{77CEEFE5-31E5-42FE-AB8E-17D0B07AA0E7}" type="presParOf" srcId="{4BC6BA1C-94A9-40B0-8669-06D2C113CA4F}" destId="{29CDA8F3-5AC1-4321-A3A5-8DCB4EBBC551}" srcOrd="2" destOrd="0" presId="urn:microsoft.com/office/officeart/2009/3/layout/HorizontalOrganizationChart"/>
    <dgm:cxn modelId="{4018A6E3-7B70-4EDE-9C65-A289EF636732}" type="presParOf" srcId="{374C778C-17FC-4464-A3E6-2372C43F2AF8}" destId="{01C2A4A4-E5F1-4C40-B4F7-791ACCE2EF9A}" srcOrd="12" destOrd="0" presId="urn:microsoft.com/office/officeart/2009/3/layout/HorizontalOrganizationChart"/>
    <dgm:cxn modelId="{26771026-6CC9-4A6F-8C39-896714FEDB96}" type="presParOf" srcId="{374C778C-17FC-4464-A3E6-2372C43F2AF8}" destId="{BAB21643-7316-4C28-A442-E1AE34380FEE}" srcOrd="13" destOrd="0" presId="urn:microsoft.com/office/officeart/2009/3/layout/HorizontalOrganizationChart"/>
    <dgm:cxn modelId="{AFCF8DA5-DE29-487E-B8E6-5467B1167E6A}" type="presParOf" srcId="{BAB21643-7316-4C28-A442-E1AE34380FEE}" destId="{7AD8CC2C-DC76-48F3-93CD-208DEE39A7DF}" srcOrd="0" destOrd="0" presId="urn:microsoft.com/office/officeart/2009/3/layout/HorizontalOrganizationChart"/>
    <dgm:cxn modelId="{A4E87466-FDE2-4A19-A148-6C991644E731}" type="presParOf" srcId="{7AD8CC2C-DC76-48F3-93CD-208DEE39A7DF}" destId="{348772BB-7044-4E72-8859-174A67AA3F36}" srcOrd="0" destOrd="0" presId="urn:microsoft.com/office/officeart/2009/3/layout/HorizontalOrganizationChart"/>
    <dgm:cxn modelId="{A38B0D6B-5E69-448C-A70C-235D448C0E84}" type="presParOf" srcId="{7AD8CC2C-DC76-48F3-93CD-208DEE39A7DF}" destId="{EE387F9A-D07E-4DAE-84D4-E54DF2F2BDCC}" srcOrd="1" destOrd="0" presId="urn:microsoft.com/office/officeart/2009/3/layout/HorizontalOrganizationChart"/>
    <dgm:cxn modelId="{093FA0E7-8F7E-4FB2-B6BF-99AD6962C057}" type="presParOf" srcId="{BAB21643-7316-4C28-A442-E1AE34380FEE}" destId="{77877E70-F716-45CE-B065-0B4EC2987494}" srcOrd="1" destOrd="0" presId="urn:microsoft.com/office/officeart/2009/3/layout/HorizontalOrganizationChart"/>
    <dgm:cxn modelId="{8E36CB6A-81D8-4A76-8C6F-E5BC82F2F500}" type="presParOf" srcId="{BAB21643-7316-4C28-A442-E1AE34380FEE}" destId="{8963E1AA-1427-4335-AB5E-CB383D745694}" srcOrd="2" destOrd="0" presId="urn:microsoft.com/office/officeart/2009/3/layout/HorizontalOrganizationChart"/>
    <dgm:cxn modelId="{5382EFB8-5949-47BB-B28D-4430ECC7DC9C}" type="presParOf" srcId="{0CA69D9B-A850-42AF-8348-8664F200D79E}" destId="{234FB43E-E4A8-42DE-9169-90C4D098ACB7}" srcOrd="2" destOrd="0" presId="urn:microsoft.com/office/officeart/2009/3/layout/HorizontalOrganizationChar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C2A4A4-E5F1-4C40-B4F7-791ACCE2EF9A}">
      <dsp:nvSpPr>
        <dsp:cNvPr id="0" name=""/>
        <dsp:cNvSpPr/>
      </dsp:nvSpPr>
      <dsp:spPr>
        <a:xfrm>
          <a:off x="2578995" y="2736304"/>
          <a:ext cx="340352" cy="2196556"/>
        </a:xfrm>
        <a:custGeom>
          <a:avLst/>
          <a:gdLst/>
          <a:ahLst/>
          <a:cxnLst/>
          <a:rect l="0" t="0" r="0" b="0"/>
          <a:pathLst>
            <a:path>
              <a:moveTo>
                <a:pt x="0" y="0"/>
              </a:moveTo>
              <a:lnTo>
                <a:pt x="171089" y="0"/>
              </a:lnTo>
              <a:lnTo>
                <a:pt x="171089" y="2196556"/>
              </a:lnTo>
              <a:lnTo>
                <a:pt x="340352" y="219655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DF0568-BA80-4966-848C-39785C0DF9C5}">
      <dsp:nvSpPr>
        <dsp:cNvPr id="0" name=""/>
        <dsp:cNvSpPr/>
      </dsp:nvSpPr>
      <dsp:spPr>
        <a:xfrm>
          <a:off x="2578995" y="2736304"/>
          <a:ext cx="340352" cy="1455663"/>
        </a:xfrm>
        <a:custGeom>
          <a:avLst/>
          <a:gdLst/>
          <a:ahLst/>
          <a:cxnLst/>
          <a:rect l="0" t="0" r="0" b="0"/>
          <a:pathLst>
            <a:path>
              <a:moveTo>
                <a:pt x="0" y="0"/>
              </a:moveTo>
              <a:lnTo>
                <a:pt x="171089" y="0"/>
              </a:lnTo>
              <a:lnTo>
                <a:pt x="171089" y="1455663"/>
              </a:lnTo>
              <a:lnTo>
                <a:pt x="340352" y="14556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3C3817-97EB-40DB-859E-8E81D67CA576}">
      <dsp:nvSpPr>
        <dsp:cNvPr id="0" name=""/>
        <dsp:cNvSpPr/>
      </dsp:nvSpPr>
      <dsp:spPr>
        <a:xfrm>
          <a:off x="2578995" y="2736304"/>
          <a:ext cx="340352" cy="727831"/>
        </a:xfrm>
        <a:custGeom>
          <a:avLst/>
          <a:gdLst/>
          <a:ahLst/>
          <a:cxnLst/>
          <a:rect l="0" t="0" r="0" b="0"/>
          <a:pathLst>
            <a:path>
              <a:moveTo>
                <a:pt x="0" y="0"/>
              </a:moveTo>
              <a:lnTo>
                <a:pt x="171089" y="0"/>
              </a:lnTo>
              <a:lnTo>
                <a:pt x="171089" y="727831"/>
              </a:lnTo>
              <a:lnTo>
                <a:pt x="340352" y="7278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B668A5-86CD-466B-9D68-5A3D8FDCCE24}">
      <dsp:nvSpPr>
        <dsp:cNvPr id="0" name=""/>
        <dsp:cNvSpPr/>
      </dsp:nvSpPr>
      <dsp:spPr>
        <a:xfrm>
          <a:off x="2578995" y="2690584"/>
          <a:ext cx="340352" cy="91440"/>
        </a:xfrm>
        <a:custGeom>
          <a:avLst/>
          <a:gdLst/>
          <a:ahLst/>
          <a:cxnLst/>
          <a:rect l="0" t="0" r="0" b="0"/>
          <a:pathLst>
            <a:path>
              <a:moveTo>
                <a:pt x="0" y="45720"/>
              </a:moveTo>
              <a:lnTo>
                <a:pt x="340352" y="457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E575C1-0148-43B7-A59C-07C988E94FCE}">
      <dsp:nvSpPr>
        <dsp:cNvPr id="0" name=""/>
        <dsp:cNvSpPr/>
      </dsp:nvSpPr>
      <dsp:spPr>
        <a:xfrm>
          <a:off x="2578995" y="2008472"/>
          <a:ext cx="340352" cy="727831"/>
        </a:xfrm>
        <a:custGeom>
          <a:avLst/>
          <a:gdLst/>
          <a:ahLst/>
          <a:cxnLst/>
          <a:rect l="0" t="0" r="0" b="0"/>
          <a:pathLst>
            <a:path>
              <a:moveTo>
                <a:pt x="0" y="727831"/>
              </a:moveTo>
              <a:lnTo>
                <a:pt x="171089" y="727831"/>
              </a:lnTo>
              <a:lnTo>
                <a:pt x="171089" y="0"/>
              </a:lnTo>
              <a:lnTo>
                <a:pt x="34035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0A802C-961A-4678-8B7A-D75FA70F4904}">
      <dsp:nvSpPr>
        <dsp:cNvPr id="0" name=""/>
        <dsp:cNvSpPr/>
      </dsp:nvSpPr>
      <dsp:spPr>
        <a:xfrm>
          <a:off x="2578995" y="1280640"/>
          <a:ext cx="340352" cy="1455663"/>
        </a:xfrm>
        <a:custGeom>
          <a:avLst/>
          <a:gdLst/>
          <a:ahLst/>
          <a:cxnLst/>
          <a:rect l="0" t="0" r="0" b="0"/>
          <a:pathLst>
            <a:path>
              <a:moveTo>
                <a:pt x="0" y="1455663"/>
              </a:moveTo>
              <a:lnTo>
                <a:pt x="171089" y="1455663"/>
              </a:lnTo>
              <a:lnTo>
                <a:pt x="171089" y="0"/>
              </a:lnTo>
              <a:lnTo>
                <a:pt x="34035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3C0946-9B48-4C03-8171-835DB7315698}">
      <dsp:nvSpPr>
        <dsp:cNvPr id="0" name=""/>
        <dsp:cNvSpPr/>
      </dsp:nvSpPr>
      <dsp:spPr>
        <a:xfrm>
          <a:off x="2578995" y="552808"/>
          <a:ext cx="340352" cy="2183495"/>
        </a:xfrm>
        <a:custGeom>
          <a:avLst/>
          <a:gdLst/>
          <a:ahLst/>
          <a:cxnLst/>
          <a:rect l="0" t="0" r="0" b="0"/>
          <a:pathLst>
            <a:path>
              <a:moveTo>
                <a:pt x="0" y="2183495"/>
              </a:moveTo>
              <a:lnTo>
                <a:pt x="171089" y="2183495"/>
              </a:lnTo>
              <a:lnTo>
                <a:pt x="171089" y="0"/>
              </a:lnTo>
              <a:lnTo>
                <a:pt x="34035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06041B-66B0-482F-A6F6-41F37A3604F2}">
      <dsp:nvSpPr>
        <dsp:cNvPr id="0" name=""/>
        <dsp:cNvSpPr/>
      </dsp:nvSpPr>
      <dsp:spPr>
        <a:xfrm>
          <a:off x="0" y="2478177"/>
          <a:ext cx="257899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0" kern="1200" cap="none" spc="0" dirty="0" smtClean="0">
              <a:ln w="0"/>
              <a:solidFill>
                <a:schemeClr val="tx1"/>
              </a:solidFill>
              <a:effectLst>
                <a:outerShdw blurRad="38100" dist="19050" dir="2700000" algn="tl" rotWithShape="0">
                  <a:schemeClr val="dk1">
                    <a:alpha val="40000"/>
                  </a:schemeClr>
                </a:outerShdw>
              </a:effectLst>
            </a:rPr>
            <a:t>工程造价</a:t>
          </a:r>
          <a:endParaRPr lang="zh-CN" altLang="en-US" sz="2400" b="0" kern="1200" cap="none" spc="0" dirty="0">
            <a:ln w="0"/>
            <a:solidFill>
              <a:schemeClr val="tx1"/>
            </a:solidFill>
            <a:effectLst>
              <a:outerShdw blurRad="38100" dist="19050" dir="2700000" algn="tl" rotWithShape="0">
                <a:schemeClr val="dk1">
                  <a:alpha val="40000"/>
                </a:schemeClr>
              </a:outerShdw>
            </a:effectLst>
          </a:endParaRPr>
        </a:p>
      </dsp:txBody>
      <dsp:txXfrm>
        <a:off x="0" y="2478177"/>
        <a:ext cx="2578995" cy="516252"/>
      </dsp:txXfrm>
    </dsp:sp>
    <dsp:sp modelId="{F0EC256F-E41E-4457-B350-205DDDA1AB54}">
      <dsp:nvSpPr>
        <dsp:cNvPr id="0" name=""/>
        <dsp:cNvSpPr/>
      </dsp:nvSpPr>
      <dsp:spPr>
        <a:xfrm>
          <a:off x="2919348" y="294682"/>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0" kern="1200" cap="none" spc="0" dirty="0" smtClean="0">
              <a:ln w="0"/>
              <a:solidFill>
                <a:schemeClr val="tx1"/>
              </a:solidFill>
              <a:effectLst>
                <a:outerShdw blurRad="38100" dist="19050" dir="2700000" algn="tl" rotWithShape="0">
                  <a:schemeClr val="dk1">
                    <a:alpha val="40000"/>
                  </a:schemeClr>
                </a:outerShdw>
              </a:effectLst>
            </a:rPr>
            <a:t>人工费（含税）</a:t>
          </a:r>
          <a:endParaRPr lang="zh-CN" altLang="en-US" sz="2400" b="0" kern="1200" cap="none" spc="0" dirty="0">
            <a:ln w="0"/>
            <a:solidFill>
              <a:schemeClr val="tx1"/>
            </a:solidFill>
            <a:effectLst>
              <a:outerShdw blurRad="38100" dist="19050" dir="2700000" algn="tl" rotWithShape="0">
                <a:schemeClr val="dk1">
                  <a:alpha val="40000"/>
                </a:schemeClr>
              </a:outerShdw>
            </a:effectLst>
          </a:endParaRPr>
        </a:p>
      </dsp:txBody>
      <dsp:txXfrm>
        <a:off x="2919348" y="294682"/>
        <a:ext cx="4099605" cy="516252"/>
      </dsp:txXfrm>
    </dsp:sp>
    <dsp:sp modelId="{5665CD99-22F0-4ED3-9D2F-511B85758A5B}">
      <dsp:nvSpPr>
        <dsp:cNvPr id="0" name=""/>
        <dsp:cNvSpPr/>
      </dsp:nvSpPr>
      <dsp:spPr>
        <a:xfrm>
          <a:off x="2919348" y="1022514"/>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0" kern="1200" cap="none" spc="0" dirty="0" smtClean="0">
              <a:ln w="0"/>
              <a:solidFill>
                <a:schemeClr val="tx1"/>
              </a:solidFill>
              <a:effectLst>
                <a:outerShdw blurRad="38100" dist="19050" dir="2700000" algn="tl" rotWithShape="0">
                  <a:schemeClr val="dk1">
                    <a:alpha val="40000"/>
                  </a:schemeClr>
                </a:outerShdw>
              </a:effectLst>
            </a:rPr>
            <a:t>材料费（含税）</a:t>
          </a:r>
          <a:endParaRPr lang="zh-CN" altLang="en-US" sz="2400" b="0" kern="1200" cap="none" spc="0" dirty="0">
            <a:ln w="0"/>
            <a:solidFill>
              <a:schemeClr val="tx1"/>
            </a:solidFill>
            <a:effectLst>
              <a:outerShdw blurRad="38100" dist="19050" dir="2700000" algn="tl" rotWithShape="0">
                <a:schemeClr val="dk1">
                  <a:alpha val="40000"/>
                </a:schemeClr>
              </a:outerShdw>
            </a:effectLst>
          </a:endParaRPr>
        </a:p>
      </dsp:txBody>
      <dsp:txXfrm>
        <a:off x="2919348" y="1022514"/>
        <a:ext cx="4099605" cy="516252"/>
      </dsp:txXfrm>
    </dsp:sp>
    <dsp:sp modelId="{F30D591A-B0DA-497D-B695-8B1BD46E308B}">
      <dsp:nvSpPr>
        <dsp:cNvPr id="0" name=""/>
        <dsp:cNvSpPr/>
      </dsp:nvSpPr>
      <dsp:spPr>
        <a:xfrm>
          <a:off x="2919348" y="1750345"/>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0" kern="1200" cap="none" spc="0" dirty="0" smtClean="0">
              <a:ln w="0"/>
              <a:solidFill>
                <a:schemeClr val="tx1"/>
              </a:solidFill>
              <a:effectLst>
                <a:outerShdw blurRad="38100" dist="19050" dir="2700000" algn="tl" rotWithShape="0">
                  <a:schemeClr val="dk1">
                    <a:alpha val="40000"/>
                  </a:schemeClr>
                </a:outerShdw>
              </a:effectLst>
            </a:rPr>
            <a:t>施工机具费（含税） </a:t>
          </a:r>
          <a:endParaRPr lang="zh-CN" altLang="en-US" sz="2400" b="0" kern="1200" cap="none" spc="0" dirty="0">
            <a:ln w="0"/>
            <a:solidFill>
              <a:schemeClr val="tx1"/>
            </a:solidFill>
            <a:effectLst>
              <a:outerShdw blurRad="38100" dist="19050" dir="2700000" algn="tl" rotWithShape="0">
                <a:schemeClr val="dk1">
                  <a:alpha val="40000"/>
                </a:schemeClr>
              </a:outerShdw>
            </a:effectLst>
          </a:endParaRPr>
        </a:p>
      </dsp:txBody>
      <dsp:txXfrm>
        <a:off x="2919348" y="1750345"/>
        <a:ext cx="4099605" cy="516252"/>
      </dsp:txXfrm>
    </dsp:sp>
    <dsp:sp modelId="{386FFF06-B53B-4B24-9338-CA1D7505BCE7}">
      <dsp:nvSpPr>
        <dsp:cNvPr id="0" name=""/>
        <dsp:cNvSpPr/>
      </dsp:nvSpPr>
      <dsp:spPr>
        <a:xfrm>
          <a:off x="2919348" y="2478177"/>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0" kern="1200" cap="none" spc="0" dirty="0" smtClean="0">
              <a:ln w="0"/>
              <a:solidFill>
                <a:schemeClr val="tx1"/>
              </a:solidFill>
              <a:effectLst>
                <a:outerShdw blurRad="38100" dist="19050" dir="2700000" algn="tl" rotWithShape="0">
                  <a:schemeClr val="dk1">
                    <a:alpha val="40000"/>
                  </a:schemeClr>
                </a:outerShdw>
              </a:effectLst>
            </a:rPr>
            <a:t>管理费（含税）</a:t>
          </a:r>
          <a:endParaRPr lang="zh-CN" altLang="en-US" sz="2400" b="0" kern="1200" cap="none" spc="0" dirty="0">
            <a:ln w="0"/>
            <a:solidFill>
              <a:schemeClr val="tx1"/>
            </a:solidFill>
            <a:effectLst>
              <a:outerShdw blurRad="38100" dist="19050" dir="2700000" algn="tl" rotWithShape="0">
                <a:schemeClr val="dk1">
                  <a:alpha val="40000"/>
                </a:schemeClr>
              </a:outerShdw>
            </a:effectLst>
          </a:endParaRPr>
        </a:p>
      </dsp:txBody>
      <dsp:txXfrm>
        <a:off x="2919348" y="2478177"/>
        <a:ext cx="4099605" cy="516252"/>
      </dsp:txXfrm>
    </dsp:sp>
    <dsp:sp modelId="{8252391D-B36E-4F6A-A3E4-DEAFB3FCB0BD}">
      <dsp:nvSpPr>
        <dsp:cNvPr id="0" name=""/>
        <dsp:cNvSpPr/>
      </dsp:nvSpPr>
      <dsp:spPr>
        <a:xfrm>
          <a:off x="2919348" y="3206009"/>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0" kern="1200" cap="none" spc="0" dirty="0" smtClean="0">
              <a:ln w="0"/>
              <a:solidFill>
                <a:schemeClr val="tx1"/>
              </a:solidFill>
              <a:effectLst>
                <a:outerShdw blurRad="38100" dist="19050" dir="2700000" algn="tl" rotWithShape="0">
                  <a:schemeClr val="dk1">
                    <a:alpha val="40000"/>
                  </a:schemeClr>
                </a:outerShdw>
              </a:effectLst>
            </a:rPr>
            <a:t>规费（含税）</a:t>
          </a:r>
          <a:endParaRPr lang="zh-CN" altLang="en-US" sz="2400" b="0" kern="1200" cap="none" spc="0" dirty="0">
            <a:ln w="0"/>
            <a:solidFill>
              <a:schemeClr val="tx1"/>
            </a:solidFill>
            <a:effectLst>
              <a:outerShdw blurRad="38100" dist="19050" dir="2700000" algn="tl" rotWithShape="0">
                <a:schemeClr val="dk1">
                  <a:alpha val="40000"/>
                </a:schemeClr>
              </a:outerShdw>
            </a:effectLst>
          </a:endParaRPr>
        </a:p>
      </dsp:txBody>
      <dsp:txXfrm>
        <a:off x="2919348" y="3206009"/>
        <a:ext cx="4099605" cy="516252"/>
      </dsp:txXfrm>
    </dsp:sp>
    <dsp:sp modelId="{96702374-4FB5-44F3-9559-212C7126F783}">
      <dsp:nvSpPr>
        <dsp:cNvPr id="0" name=""/>
        <dsp:cNvSpPr/>
      </dsp:nvSpPr>
      <dsp:spPr>
        <a:xfrm>
          <a:off x="2919348" y="3933841"/>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0" kern="1200" cap="none" spc="0" dirty="0" smtClean="0">
              <a:ln w="0"/>
              <a:solidFill>
                <a:schemeClr val="tx1"/>
              </a:solidFill>
              <a:effectLst>
                <a:outerShdw blurRad="38100" dist="19050" dir="2700000" algn="tl" rotWithShape="0">
                  <a:schemeClr val="dk1">
                    <a:alpha val="40000"/>
                  </a:schemeClr>
                </a:outerShdw>
              </a:effectLst>
            </a:rPr>
            <a:t>利润</a:t>
          </a:r>
          <a:endParaRPr lang="zh-CN" altLang="en-US" sz="2400" b="0" kern="1200" cap="none" spc="0" dirty="0">
            <a:ln w="0"/>
            <a:solidFill>
              <a:schemeClr val="tx1"/>
            </a:solidFill>
            <a:effectLst>
              <a:outerShdw blurRad="38100" dist="19050" dir="2700000" algn="tl" rotWithShape="0">
                <a:schemeClr val="dk1">
                  <a:alpha val="40000"/>
                </a:schemeClr>
              </a:outerShdw>
            </a:effectLst>
          </a:endParaRPr>
        </a:p>
      </dsp:txBody>
      <dsp:txXfrm>
        <a:off x="2919348" y="3933841"/>
        <a:ext cx="4099605" cy="516252"/>
      </dsp:txXfrm>
    </dsp:sp>
    <dsp:sp modelId="{348772BB-7044-4E72-8859-174A67AA3F36}">
      <dsp:nvSpPr>
        <dsp:cNvPr id="0" name=""/>
        <dsp:cNvSpPr/>
      </dsp:nvSpPr>
      <dsp:spPr>
        <a:xfrm>
          <a:off x="2919348" y="4674733"/>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0" kern="1200" cap="none" spc="0" dirty="0" smtClean="0">
              <a:ln w="0"/>
              <a:solidFill>
                <a:schemeClr val="tx1"/>
              </a:solidFill>
              <a:effectLst>
                <a:outerShdw blurRad="38100" dist="19050" dir="2700000" algn="tl" rotWithShape="0">
                  <a:schemeClr val="dk1">
                    <a:alpha val="40000"/>
                  </a:schemeClr>
                </a:outerShdw>
              </a:effectLst>
            </a:rPr>
            <a:t>应纳税额</a:t>
          </a:r>
          <a:endParaRPr lang="zh-CN" altLang="en-US" sz="2400" b="0" kern="1200" cap="none" spc="0" dirty="0">
            <a:ln w="0"/>
            <a:solidFill>
              <a:schemeClr val="tx1"/>
            </a:solidFill>
            <a:effectLst>
              <a:outerShdw blurRad="38100" dist="19050" dir="2700000" algn="tl" rotWithShape="0">
                <a:schemeClr val="dk1">
                  <a:alpha val="40000"/>
                </a:schemeClr>
              </a:outerShdw>
            </a:effectLst>
          </a:endParaRPr>
        </a:p>
      </dsp:txBody>
      <dsp:txXfrm>
        <a:off x="2919348" y="4674733"/>
        <a:ext cx="4099605" cy="51625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C2A4A4-E5F1-4C40-B4F7-791ACCE2EF9A}">
      <dsp:nvSpPr>
        <dsp:cNvPr id="0" name=""/>
        <dsp:cNvSpPr/>
      </dsp:nvSpPr>
      <dsp:spPr>
        <a:xfrm>
          <a:off x="2578995" y="2736304"/>
          <a:ext cx="340352" cy="2183495"/>
        </a:xfrm>
        <a:custGeom>
          <a:avLst/>
          <a:gdLst/>
          <a:ahLst/>
          <a:cxnLst/>
          <a:rect l="0" t="0" r="0" b="0"/>
          <a:pathLst>
            <a:path>
              <a:moveTo>
                <a:pt x="0" y="0"/>
              </a:moveTo>
              <a:lnTo>
                <a:pt x="171089" y="0"/>
              </a:lnTo>
              <a:lnTo>
                <a:pt x="171089" y="2183495"/>
              </a:lnTo>
              <a:lnTo>
                <a:pt x="340352" y="21834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DF0568-BA80-4966-848C-39785C0DF9C5}">
      <dsp:nvSpPr>
        <dsp:cNvPr id="0" name=""/>
        <dsp:cNvSpPr/>
      </dsp:nvSpPr>
      <dsp:spPr>
        <a:xfrm>
          <a:off x="2578995" y="2736304"/>
          <a:ext cx="340352" cy="1455663"/>
        </a:xfrm>
        <a:custGeom>
          <a:avLst/>
          <a:gdLst/>
          <a:ahLst/>
          <a:cxnLst/>
          <a:rect l="0" t="0" r="0" b="0"/>
          <a:pathLst>
            <a:path>
              <a:moveTo>
                <a:pt x="0" y="0"/>
              </a:moveTo>
              <a:lnTo>
                <a:pt x="171089" y="0"/>
              </a:lnTo>
              <a:lnTo>
                <a:pt x="171089" y="1455663"/>
              </a:lnTo>
              <a:lnTo>
                <a:pt x="340352" y="14556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3C3817-97EB-40DB-859E-8E81D67CA576}">
      <dsp:nvSpPr>
        <dsp:cNvPr id="0" name=""/>
        <dsp:cNvSpPr/>
      </dsp:nvSpPr>
      <dsp:spPr>
        <a:xfrm>
          <a:off x="2578995" y="2736304"/>
          <a:ext cx="340352" cy="727831"/>
        </a:xfrm>
        <a:custGeom>
          <a:avLst/>
          <a:gdLst/>
          <a:ahLst/>
          <a:cxnLst/>
          <a:rect l="0" t="0" r="0" b="0"/>
          <a:pathLst>
            <a:path>
              <a:moveTo>
                <a:pt x="0" y="0"/>
              </a:moveTo>
              <a:lnTo>
                <a:pt x="171089" y="0"/>
              </a:lnTo>
              <a:lnTo>
                <a:pt x="171089" y="727831"/>
              </a:lnTo>
              <a:lnTo>
                <a:pt x="340352" y="7278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B668A5-86CD-466B-9D68-5A3D8FDCCE24}">
      <dsp:nvSpPr>
        <dsp:cNvPr id="0" name=""/>
        <dsp:cNvSpPr/>
      </dsp:nvSpPr>
      <dsp:spPr>
        <a:xfrm>
          <a:off x="2578995" y="2690584"/>
          <a:ext cx="340352" cy="91440"/>
        </a:xfrm>
        <a:custGeom>
          <a:avLst/>
          <a:gdLst/>
          <a:ahLst/>
          <a:cxnLst/>
          <a:rect l="0" t="0" r="0" b="0"/>
          <a:pathLst>
            <a:path>
              <a:moveTo>
                <a:pt x="0" y="45720"/>
              </a:moveTo>
              <a:lnTo>
                <a:pt x="340352" y="457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E575C1-0148-43B7-A59C-07C988E94FCE}">
      <dsp:nvSpPr>
        <dsp:cNvPr id="0" name=""/>
        <dsp:cNvSpPr/>
      </dsp:nvSpPr>
      <dsp:spPr>
        <a:xfrm>
          <a:off x="2578995" y="2008472"/>
          <a:ext cx="340352" cy="727831"/>
        </a:xfrm>
        <a:custGeom>
          <a:avLst/>
          <a:gdLst/>
          <a:ahLst/>
          <a:cxnLst/>
          <a:rect l="0" t="0" r="0" b="0"/>
          <a:pathLst>
            <a:path>
              <a:moveTo>
                <a:pt x="0" y="727831"/>
              </a:moveTo>
              <a:lnTo>
                <a:pt x="171089" y="727831"/>
              </a:lnTo>
              <a:lnTo>
                <a:pt x="171089" y="0"/>
              </a:lnTo>
              <a:lnTo>
                <a:pt x="34035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0A802C-961A-4678-8B7A-D75FA70F4904}">
      <dsp:nvSpPr>
        <dsp:cNvPr id="0" name=""/>
        <dsp:cNvSpPr/>
      </dsp:nvSpPr>
      <dsp:spPr>
        <a:xfrm>
          <a:off x="2578995" y="1280640"/>
          <a:ext cx="340352" cy="1455663"/>
        </a:xfrm>
        <a:custGeom>
          <a:avLst/>
          <a:gdLst/>
          <a:ahLst/>
          <a:cxnLst/>
          <a:rect l="0" t="0" r="0" b="0"/>
          <a:pathLst>
            <a:path>
              <a:moveTo>
                <a:pt x="0" y="1455663"/>
              </a:moveTo>
              <a:lnTo>
                <a:pt x="171089" y="1455663"/>
              </a:lnTo>
              <a:lnTo>
                <a:pt x="171089" y="0"/>
              </a:lnTo>
              <a:lnTo>
                <a:pt x="34035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3C0946-9B48-4C03-8171-835DB7315698}">
      <dsp:nvSpPr>
        <dsp:cNvPr id="0" name=""/>
        <dsp:cNvSpPr/>
      </dsp:nvSpPr>
      <dsp:spPr>
        <a:xfrm>
          <a:off x="2578995" y="552808"/>
          <a:ext cx="340352" cy="2183495"/>
        </a:xfrm>
        <a:custGeom>
          <a:avLst/>
          <a:gdLst/>
          <a:ahLst/>
          <a:cxnLst/>
          <a:rect l="0" t="0" r="0" b="0"/>
          <a:pathLst>
            <a:path>
              <a:moveTo>
                <a:pt x="0" y="2183495"/>
              </a:moveTo>
              <a:lnTo>
                <a:pt x="171089" y="2183495"/>
              </a:lnTo>
              <a:lnTo>
                <a:pt x="171089" y="0"/>
              </a:lnTo>
              <a:lnTo>
                <a:pt x="34035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06041B-66B0-482F-A6F6-41F37A3604F2}">
      <dsp:nvSpPr>
        <dsp:cNvPr id="0" name=""/>
        <dsp:cNvSpPr/>
      </dsp:nvSpPr>
      <dsp:spPr>
        <a:xfrm>
          <a:off x="0" y="2478177"/>
          <a:ext cx="257899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b="0" kern="1200" cap="none" spc="0" dirty="0" smtClean="0">
              <a:ln w="0"/>
              <a:solidFill>
                <a:schemeClr val="tx1"/>
              </a:solidFill>
              <a:effectLst>
                <a:outerShdw blurRad="38100" dist="19050" dir="2700000" algn="tl" rotWithShape="0">
                  <a:schemeClr val="dk1">
                    <a:alpha val="40000"/>
                  </a:schemeClr>
                </a:outerShdw>
              </a:effectLst>
            </a:rPr>
            <a:t>工程造价</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0" y="2478177"/>
        <a:ext cx="2578995" cy="516252"/>
      </dsp:txXfrm>
    </dsp:sp>
    <dsp:sp modelId="{F0EC256F-E41E-4457-B350-205DDDA1AB54}">
      <dsp:nvSpPr>
        <dsp:cNvPr id="0" name=""/>
        <dsp:cNvSpPr/>
      </dsp:nvSpPr>
      <dsp:spPr>
        <a:xfrm>
          <a:off x="2919348" y="294682"/>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b="0" kern="1200" cap="none" spc="0" dirty="0" smtClean="0">
              <a:ln w="0"/>
              <a:solidFill>
                <a:schemeClr val="tx1"/>
              </a:solidFill>
              <a:effectLst>
                <a:outerShdw blurRad="38100" dist="19050" dir="2700000" algn="tl" rotWithShape="0">
                  <a:schemeClr val="dk1">
                    <a:alpha val="40000"/>
                  </a:schemeClr>
                </a:outerShdw>
              </a:effectLst>
            </a:rPr>
            <a:t>人工费（</a:t>
          </a:r>
          <a:r>
            <a:rPr lang="zh-CN" altLang="en-US" sz="2600" b="0" kern="1200" cap="none" spc="0" dirty="0" smtClean="0">
              <a:ln w="0"/>
              <a:solidFill>
                <a:schemeClr val="tx1"/>
              </a:solidFill>
              <a:effectLst>
                <a:outerShdw blurRad="38100" dist="19050" dir="2700000" algn="tl" rotWithShape="0">
                  <a:schemeClr val="dk1">
                    <a:alpha val="40000"/>
                  </a:schemeClr>
                </a:outerShdw>
              </a:effectLst>
            </a:rPr>
            <a:t>含</a:t>
          </a:r>
          <a:r>
            <a:rPr lang="zh-CN" altLang="zh-CN" sz="2600" b="0" kern="1200" cap="none" spc="0" dirty="0" smtClean="0">
              <a:ln w="0"/>
              <a:solidFill>
                <a:schemeClr val="tx1"/>
              </a:solidFill>
              <a:effectLst>
                <a:outerShdw blurRad="38100" dist="19050" dir="2700000" algn="tl" rotWithShape="0">
                  <a:schemeClr val="dk1">
                    <a:alpha val="40000"/>
                  </a:schemeClr>
                </a:outerShdw>
              </a:effectLst>
            </a:rPr>
            <a:t>税）</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2919348" y="294682"/>
        <a:ext cx="4099605" cy="516252"/>
      </dsp:txXfrm>
    </dsp:sp>
    <dsp:sp modelId="{5665CD99-22F0-4ED3-9D2F-511B85758A5B}">
      <dsp:nvSpPr>
        <dsp:cNvPr id="0" name=""/>
        <dsp:cNvSpPr/>
      </dsp:nvSpPr>
      <dsp:spPr>
        <a:xfrm>
          <a:off x="2919348" y="1022514"/>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b="0" kern="1200" cap="none" spc="0" dirty="0" smtClean="0">
              <a:ln w="0"/>
              <a:solidFill>
                <a:schemeClr val="tx1"/>
              </a:solidFill>
              <a:effectLst>
                <a:outerShdw blurRad="38100" dist="19050" dir="2700000" algn="tl" rotWithShape="0">
                  <a:schemeClr val="dk1">
                    <a:alpha val="40000"/>
                  </a:schemeClr>
                </a:outerShdw>
              </a:effectLst>
            </a:rPr>
            <a:t>材料费（</a:t>
          </a:r>
          <a:r>
            <a:rPr lang="zh-CN" altLang="en-US" sz="2600" b="0" kern="1200" cap="none" spc="0" dirty="0" smtClean="0">
              <a:ln w="0"/>
              <a:solidFill>
                <a:schemeClr val="tx1"/>
              </a:solidFill>
              <a:effectLst>
                <a:outerShdw blurRad="38100" dist="19050" dir="2700000" algn="tl" rotWithShape="0">
                  <a:schemeClr val="dk1">
                    <a:alpha val="40000"/>
                  </a:schemeClr>
                </a:outerShdw>
              </a:effectLst>
            </a:rPr>
            <a:t>含</a:t>
          </a:r>
          <a:r>
            <a:rPr lang="zh-CN" altLang="zh-CN" sz="2600" b="0" kern="1200" cap="none" spc="0" dirty="0" smtClean="0">
              <a:ln w="0"/>
              <a:solidFill>
                <a:schemeClr val="tx1"/>
              </a:solidFill>
              <a:effectLst>
                <a:outerShdw blurRad="38100" dist="19050" dir="2700000" algn="tl" rotWithShape="0">
                  <a:schemeClr val="dk1">
                    <a:alpha val="40000"/>
                  </a:schemeClr>
                </a:outerShdw>
              </a:effectLst>
            </a:rPr>
            <a:t>税）</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2919348" y="1022514"/>
        <a:ext cx="4099605" cy="516252"/>
      </dsp:txXfrm>
    </dsp:sp>
    <dsp:sp modelId="{F30D591A-B0DA-497D-B695-8B1BD46E308B}">
      <dsp:nvSpPr>
        <dsp:cNvPr id="0" name=""/>
        <dsp:cNvSpPr/>
      </dsp:nvSpPr>
      <dsp:spPr>
        <a:xfrm>
          <a:off x="2919348" y="1750345"/>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b="0" kern="1200" cap="none" spc="0" dirty="0" smtClean="0">
              <a:ln w="0"/>
              <a:solidFill>
                <a:schemeClr val="tx1"/>
              </a:solidFill>
              <a:effectLst>
                <a:outerShdw blurRad="38100" dist="19050" dir="2700000" algn="tl" rotWithShape="0">
                  <a:schemeClr val="dk1">
                    <a:alpha val="40000"/>
                  </a:schemeClr>
                </a:outerShdw>
              </a:effectLst>
            </a:rPr>
            <a:t>施工机具费（</a:t>
          </a:r>
          <a:r>
            <a:rPr lang="zh-CN" altLang="en-US" sz="2600" b="0" kern="1200" cap="none" spc="0" dirty="0" smtClean="0">
              <a:ln w="0"/>
              <a:solidFill>
                <a:schemeClr val="tx1"/>
              </a:solidFill>
              <a:effectLst>
                <a:outerShdw blurRad="38100" dist="19050" dir="2700000" algn="tl" rotWithShape="0">
                  <a:schemeClr val="dk1">
                    <a:alpha val="40000"/>
                  </a:schemeClr>
                </a:outerShdw>
              </a:effectLst>
            </a:rPr>
            <a:t>含</a:t>
          </a:r>
          <a:r>
            <a:rPr lang="zh-CN" altLang="zh-CN" sz="2600" b="0" kern="1200" cap="none" spc="0" dirty="0" smtClean="0">
              <a:ln w="0"/>
              <a:solidFill>
                <a:schemeClr val="tx1"/>
              </a:solidFill>
              <a:effectLst>
                <a:outerShdw blurRad="38100" dist="19050" dir="2700000" algn="tl" rotWithShape="0">
                  <a:schemeClr val="dk1">
                    <a:alpha val="40000"/>
                  </a:schemeClr>
                </a:outerShdw>
              </a:effectLst>
            </a:rPr>
            <a:t>税） </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2919348" y="1750345"/>
        <a:ext cx="4099605" cy="516252"/>
      </dsp:txXfrm>
    </dsp:sp>
    <dsp:sp modelId="{386FFF06-B53B-4B24-9338-CA1D7505BCE7}">
      <dsp:nvSpPr>
        <dsp:cNvPr id="0" name=""/>
        <dsp:cNvSpPr/>
      </dsp:nvSpPr>
      <dsp:spPr>
        <a:xfrm>
          <a:off x="2919348" y="2478177"/>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b="0" kern="1200" cap="none" spc="0" dirty="0" smtClean="0">
              <a:ln w="0"/>
              <a:solidFill>
                <a:schemeClr val="tx1"/>
              </a:solidFill>
              <a:effectLst>
                <a:outerShdw blurRad="38100" dist="19050" dir="2700000" algn="tl" rotWithShape="0">
                  <a:schemeClr val="dk1">
                    <a:alpha val="40000"/>
                  </a:schemeClr>
                </a:outerShdw>
              </a:effectLst>
            </a:rPr>
            <a:t>管理费（</a:t>
          </a:r>
          <a:r>
            <a:rPr lang="zh-CN" altLang="en-US" sz="2600" b="0" kern="1200" cap="none" spc="0" dirty="0" smtClean="0">
              <a:ln w="0"/>
              <a:solidFill>
                <a:schemeClr val="tx1"/>
              </a:solidFill>
              <a:effectLst>
                <a:outerShdw blurRad="38100" dist="19050" dir="2700000" algn="tl" rotWithShape="0">
                  <a:schemeClr val="dk1">
                    <a:alpha val="40000"/>
                  </a:schemeClr>
                </a:outerShdw>
              </a:effectLst>
            </a:rPr>
            <a:t>含</a:t>
          </a:r>
          <a:r>
            <a:rPr lang="zh-CN" altLang="zh-CN" sz="2600" b="0" kern="1200" cap="none" spc="0" dirty="0" smtClean="0">
              <a:ln w="0"/>
              <a:solidFill>
                <a:schemeClr val="tx1"/>
              </a:solidFill>
              <a:effectLst>
                <a:outerShdw blurRad="38100" dist="19050" dir="2700000" algn="tl" rotWithShape="0">
                  <a:schemeClr val="dk1">
                    <a:alpha val="40000"/>
                  </a:schemeClr>
                </a:outerShdw>
              </a:effectLst>
            </a:rPr>
            <a:t>税）</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2919348" y="2478177"/>
        <a:ext cx="4099605" cy="516252"/>
      </dsp:txXfrm>
    </dsp:sp>
    <dsp:sp modelId="{8252391D-B36E-4F6A-A3E4-DEAFB3FCB0BD}">
      <dsp:nvSpPr>
        <dsp:cNvPr id="0" name=""/>
        <dsp:cNvSpPr/>
      </dsp:nvSpPr>
      <dsp:spPr>
        <a:xfrm>
          <a:off x="2919348" y="3206009"/>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b="0" kern="1200" cap="none" spc="0" dirty="0" smtClean="0">
              <a:ln w="0"/>
              <a:solidFill>
                <a:schemeClr val="tx1"/>
              </a:solidFill>
              <a:effectLst>
                <a:outerShdw blurRad="38100" dist="19050" dir="2700000" algn="tl" rotWithShape="0">
                  <a:schemeClr val="dk1">
                    <a:alpha val="40000"/>
                  </a:schemeClr>
                </a:outerShdw>
              </a:effectLst>
            </a:rPr>
            <a:t>规费（</a:t>
          </a:r>
          <a:r>
            <a:rPr lang="zh-CN" altLang="en-US" sz="2600" b="0" kern="1200" cap="none" spc="0" dirty="0" smtClean="0">
              <a:ln w="0"/>
              <a:solidFill>
                <a:schemeClr val="tx1"/>
              </a:solidFill>
              <a:effectLst>
                <a:outerShdw blurRad="38100" dist="19050" dir="2700000" algn="tl" rotWithShape="0">
                  <a:schemeClr val="dk1">
                    <a:alpha val="40000"/>
                  </a:schemeClr>
                </a:outerShdw>
              </a:effectLst>
            </a:rPr>
            <a:t>含</a:t>
          </a:r>
          <a:r>
            <a:rPr lang="zh-CN" altLang="zh-CN" sz="2600" b="0" kern="1200" cap="none" spc="0" dirty="0" smtClean="0">
              <a:ln w="0"/>
              <a:solidFill>
                <a:schemeClr val="tx1"/>
              </a:solidFill>
              <a:effectLst>
                <a:outerShdw blurRad="38100" dist="19050" dir="2700000" algn="tl" rotWithShape="0">
                  <a:schemeClr val="dk1">
                    <a:alpha val="40000"/>
                  </a:schemeClr>
                </a:outerShdw>
              </a:effectLst>
            </a:rPr>
            <a:t>税）</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2919348" y="3206009"/>
        <a:ext cx="4099605" cy="516252"/>
      </dsp:txXfrm>
    </dsp:sp>
    <dsp:sp modelId="{96702374-4FB5-44F3-9559-212C7126F783}">
      <dsp:nvSpPr>
        <dsp:cNvPr id="0" name=""/>
        <dsp:cNvSpPr/>
      </dsp:nvSpPr>
      <dsp:spPr>
        <a:xfrm>
          <a:off x="2919348" y="3933841"/>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b="0" kern="1200" cap="none" spc="0" dirty="0" smtClean="0">
              <a:ln w="0"/>
              <a:solidFill>
                <a:schemeClr val="tx1"/>
              </a:solidFill>
              <a:effectLst>
                <a:outerShdw blurRad="38100" dist="19050" dir="2700000" algn="tl" rotWithShape="0">
                  <a:schemeClr val="dk1">
                    <a:alpha val="40000"/>
                  </a:schemeClr>
                </a:outerShdw>
              </a:effectLst>
            </a:rPr>
            <a:t>利润</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2919348" y="3933841"/>
        <a:ext cx="4099605" cy="516252"/>
      </dsp:txXfrm>
    </dsp:sp>
    <dsp:sp modelId="{348772BB-7044-4E72-8859-174A67AA3F36}">
      <dsp:nvSpPr>
        <dsp:cNvPr id="0" name=""/>
        <dsp:cNvSpPr/>
      </dsp:nvSpPr>
      <dsp:spPr>
        <a:xfrm>
          <a:off x="2919348" y="4661672"/>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b="0" kern="1200" cap="none" spc="0" dirty="0" smtClean="0">
              <a:ln w="0"/>
              <a:solidFill>
                <a:schemeClr val="tx1"/>
              </a:solidFill>
              <a:effectLst>
                <a:outerShdw blurRad="38100" dist="19050" dir="2700000" algn="tl" rotWithShape="0">
                  <a:schemeClr val="dk1">
                    <a:alpha val="40000"/>
                  </a:schemeClr>
                </a:outerShdw>
              </a:effectLst>
            </a:rPr>
            <a:t>营业税</a:t>
          </a:r>
          <a:r>
            <a:rPr lang="en-US" altLang="zh-CN" sz="2600" b="0" kern="1200" cap="none" spc="0" dirty="0" smtClean="0">
              <a:ln w="0"/>
              <a:solidFill>
                <a:schemeClr val="tx1"/>
              </a:solidFill>
              <a:effectLst>
                <a:outerShdw blurRad="38100" dist="19050" dir="2700000" algn="tl" rotWithShape="0">
                  <a:schemeClr val="dk1">
                    <a:alpha val="40000"/>
                  </a:schemeClr>
                </a:outerShdw>
              </a:effectLst>
            </a:rPr>
            <a:t>=</a:t>
          </a:r>
          <a:r>
            <a:rPr lang="zh-CN" altLang="en-US" sz="2600" b="0" kern="1200" cap="none" spc="0" dirty="0" smtClean="0">
              <a:ln w="0"/>
              <a:solidFill>
                <a:schemeClr val="tx1"/>
              </a:solidFill>
              <a:effectLst>
                <a:outerShdw blurRad="38100" dist="19050" dir="2700000" algn="tl" rotWithShape="0">
                  <a:schemeClr val="dk1">
                    <a:alpha val="40000"/>
                  </a:schemeClr>
                </a:outerShdw>
              </a:effectLst>
            </a:rPr>
            <a:t>税前造价</a:t>
          </a:r>
          <a:r>
            <a:rPr lang="en-US" altLang="zh-CN" sz="2600" b="0" kern="1200" cap="none" spc="0" dirty="0" smtClean="0">
              <a:ln w="0"/>
              <a:solidFill>
                <a:schemeClr val="tx1"/>
              </a:solidFill>
              <a:effectLst>
                <a:outerShdw blurRad="38100" dist="19050" dir="2700000" algn="tl" rotWithShape="0">
                  <a:schemeClr val="dk1">
                    <a:alpha val="40000"/>
                  </a:schemeClr>
                </a:outerShdw>
              </a:effectLst>
            </a:rPr>
            <a:t>x</a:t>
          </a:r>
          <a:r>
            <a:rPr lang="zh-CN" altLang="en-US" sz="2600" b="0" kern="1200" cap="none" spc="0" dirty="0" smtClean="0">
              <a:ln w="0"/>
              <a:solidFill>
                <a:schemeClr val="tx1"/>
              </a:solidFill>
              <a:effectLst>
                <a:outerShdw blurRad="38100" dist="19050" dir="2700000" algn="tl" rotWithShape="0">
                  <a:schemeClr val="dk1">
                    <a:alpha val="40000"/>
                  </a:schemeClr>
                </a:outerShdw>
              </a:effectLst>
            </a:rPr>
            <a:t>综合税率</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2919348" y="4661672"/>
        <a:ext cx="4099605" cy="51625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C2A4A4-E5F1-4C40-B4F7-791ACCE2EF9A}">
      <dsp:nvSpPr>
        <dsp:cNvPr id="0" name=""/>
        <dsp:cNvSpPr/>
      </dsp:nvSpPr>
      <dsp:spPr>
        <a:xfrm>
          <a:off x="2578995" y="2736304"/>
          <a:ext cx="340352" cy="2183495"/>
        </a:xfrm>
        <a:custGeom>
          <a:avLst/>
          <a:gdLst/>
          <a:ahLst/>
          <a:cxnLst/>
          <a:rect l="0" t="0" r="0" b="0"/>
          <a:pathLst>
            <a:path>
              <a:moveTo>
                <a:pt x="0" y="0"/>
              </a:moveTo>
              <a:lnTo>
                <a:pt x="171089" y="0"/>
              </a:lnTo>
              <a:lnTo>
                <a:pt x="171089" y="2183495"/>
              </a:lnTo>
              <a:lnTo>
                <a:pt x="340352" y="21834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DF0568-BA80-4966-848C-39785C0DF9C5}">
      <dsp:nvSpPr>
        <dsp:cNvPr id="0" name=""/>
        <dsp:cNvSpPr/>
      </dsp:nvSpPr>
      <dsp:spPr>
        <a:xfrm>
          <a:off x="2578995" y="2736304"/>
          <a:ext cx="340352" cy="1455663"/>
        </a:xfrm>
        <a:custGeom>
          <a:avLst/>
          <a:gdLst/>
          <a:ahLst/>
          <a:cxnLst/>
          <a:rect l="0" t="0" r="0" b="0"/>
          <a:pathLst>
            <a:path>
              <a:moveTo>
                <a:pt x="0" y="0"/>
              </a:moveTo>
              <a:lnTo>
                <a:pt x="171089" y="0"/>
              </a:lnTo>
              <a:lnTo>
                <a:pt x="171089" y="1455663"/>
              </a:lnTo>
              <a:lnTo>
                <a:pt x="340352" y="14556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3C3817-97EB-40DB-859E-8E81D67CA576}">
      <dsp:nvSpPr>
        <dsp:cNvPr id="0" name=""/>
        <dsp:cNvSpPr/>
      </dsp:nvSpPr>
      <dsp:spPr>
        <a:xfrm>
          <a:off x="2578995" y="2736304"/>
          <a:ext cx="340352" cy="727831"/>
        </a:xfrm>
        <a:custGeom>
          <a:avLst/>
          <a:gdLst/>
          <a:ahLst/>
          <a:cxnLst/>
          <a:rect l="0" t="0" r="0" b="0"/>
          <a:pathLst>
            <a:path>
              <a:moveTo>
                <a:pt x="0" y="0"/>
              </a:moveTo>
              <a:lnTo>
                <a:pt x="171089" y="0"/>
              </a:lnTo>
              <a:lnTo>
                <a:pt x="171089" y="727831"/>
              </a:lnTo>
              <a:lnTo>
                <a:pt x="340352" y="7278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B668A5-86CD-466B-9D68-5A3D8FDCCE24}">
      <dsp:nvSpPr>
        <dsp:cNvPr id="0" name=""/>
        <dsp:cNvSpPr/>
      </dsp:nvSpPr>
      <dsp:spPr>
        <a:xfrm>
          <a:off x="2578995" y="2690584"/>
          <a:ext cx="340352" cy="91440"/>
        </a:xfrm>
        <a:custGeom>
          <a:avLst/>
          <a:gdLst/>
          <a:ahLst/>
          <a:cxnLst/>
          <a:rect l="0" t="0" r="0" b="0"/>
          <a:pathLst>
            <a:path>
              <a:moveTo>
                <a:pt x="0" y="45720"/>
              </a:moveTo>
              <a:lnTo>
                <a:pt x="340352" y="457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E575C1-0148-43B7-A59C-07C988E94FCE}">
      <dsp:nvSpPr>
        <dsp:cNvPr id="0" name=""/>
        <dsp:cNvSpPr/>
      </dsp:nvSpPr>
      <dsp:spPr>
        <a:xfrm>
          <a:off x="2578995" y="2008472"/>
          <a:ext cx="340352" cy="727831"/>
        </a:xfrm>
        <a:custGeom>
          <a:avLst/>
          <a:gdLst/>
          <a:ahLst/>
          <a:cxnLst/>
          <a:rect l="0" t="0" r="0" b="0"/>
          <a:pathLst>
            <a:path>
              <a:moveTo>
                <a:pt x="0" y="727831"/>
              </a:moveTo>
              <a:lnTo>
                <a:pt x="171089" y="727831"/>
              </a:lnTo>
              <a:lnTo>
                <a:pt x="171089" y="0"/>
              </a:lnTo>
              <a:lnTo>
                <a:pt x="34035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0A802C-961A-4678-8B7A-D75FA70F4904}">
      <dsp:nvSpPr>
        <dsp:cNvPr id="0" name=""/>
        <dsp:cNvSpPr/>
      </dsp:nvSpPr>
      <dsp:spPr>
        <a:xfrm>
          <a:off x="2578995" y="1280640"/>
          <a:ext cx="340352" cy="1455663"/>
        </a:xfrm>
        <a:custGeom>
          <a:avLst/>
          <a:gdLst/>
          <a:ahLst/>
          <a:cxnLst/>
          <a:rect l="0" t="0" r="0" b="0"/>
          <a:pathLst>
            <a:path>
              <a:moveTo>
                <a:pt x="0" y="1455663"/>
              </a:moveTo>
              <a:lnTo>
                <a:pt x="171089" y="1455663"/>
              </a:lnTo>
              <a:lnTo>
                <a:pt x="171089" y="0"/>
              </a:lnTo>
              <a:lnTo>
                <a:pt x="34035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3C0946-9B48-4C03-8171-835DB7315698}">
      <dsp:nvSpPr>
        <dsp:cNvPr id="0" name=""/>
        <dsp:cNvSpPr/>
      </dsp:nvSpPr>
      <dsp:spPr>
        <a:xfrm>
          <a:off x="2578995" y="552808"/>
          <a:ext cx="340352" cy="2183495"/>
        </a:xfrm>
        <a:custGeom>
          <a:avLst/>
          <a:gdLst/>
          <a:ahLst/>
          <a:cxnLst/>
          <a:rect l="0" t="0" r="0" b="0"/>
          <a:pathLst>
            <a:path>
              <a:moveTo>
                <a:pt x="0" y="2183495"/>
              </a:moveTo>
              <a:lnTo>
                <a:pt x="171089" y="2183495"/>
              </a:lnTo>
              <a:lnTo>
                <a:pt x="171089" y="0"/>
              </a:lnTo>
              <a:lnTo>
                <a:pt x="34035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06041B-66B0-482F-A6F6-41F37A3604F2}">
      <dsp:nvSpPr>
        <dsp:cNvPr id="0" name=""/>
        <dsp:cNvSpPr/>
      </dsp:nvSpPr>
      <dsp:spPr>
        <a:xfrm>
          <a:off x="0" y="2478177"/>
          <a:ext cx="257899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b="0" kern="1200" cap="none" spc="0" dirty="0" smtClean="0">
              <a:ln w="0"/>
              <a:solidFill>
                <a:schemeClr val="tx1"/>
              </a:solidFill>
              <a:effectLst>
                <a:outerShdw blurRad="38100" dist="19050" dir="2700000" algn="tl" rotWithShape="0">
                  <a:schemeClr val="dk1">
                    <a:alpha val="40000"/>
                  </a:schemeClr>
                </a:outerShdw>
              </a:effectLst>
            </a:rPr>
            <a:t>工程造价</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0" y="2478177"/>
        <a:ext cx="2578995" cy="516252"/>
      </dsp:txXfrm>
    </dsp:sp>
    <dsp:sp modelId="{F0EC256F-E41E-4457-B350-205DDDA1AB54}">
      <dsp:nvSpPr>
        <dsp:cNvPr id="0" name=""/>
        <dsp:cNvSpPr/>
      </dsp:nvSpPr>
      <dsp:spPr>
        <a:xfrm>
          <a:off x="2919348" y="294682"/>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b="0" kern="1200" cap="none" spc="0" dirty="0" smtClean="0">
              <a:ln w="0"/>
              <a:solidFill>
                <a:schemeClr val="tx1"/>
              </a:solidFill>
              <a:effectLst>
                <a:outerShdw blurRad="38100" dist="19050" dir="2700000" algn="tl" rotWithShape="0">
                  <a:schemeClr val="dk1">
                    <a:alpha val="40000"/>
                  </a:schemeClr>
                </a:outerShdw>
              </a:effectLst>
            </a:rPr>
            <a:t>人工费（</a:t>
          </a:r>
          <a:r>
            <a:rPr lang="zh-CN" altLang="en-US" sz="2600" b="0" kern="1200" cap="none" spc="0" dirty="0" smtClean="0">
              <a:ln w="0"/>
              <a:solidFill>
                <a:schemeClr val="tx1"/>
              </a:solidFill>
              <a:effectLst>
                <a:outerShdw blurRad="38100" dist="19050" dir="2700000" algn="tl" rotWithShape="0">
                  <a:schemeClr val="dk1">
                    <a:alpha val="40000"/>
                  </a:schemeClr>
                </a:outerShdw>
              </a:effectLst>
            </a:rPr>
            <a:t>含</a:t>
          </a:r>
          <a:r>
            <a:rPr lang="zh-CN" altLang="zh-CN" sz="2600" b="0" kern="1200" cap="none" spc="0" dirty="0" smtClean="0">
              <a:ln w="0"/>
              <a:solidFill>
                <a:schemeClr val="tx1"/>
              </a:solidFill>
              <a:effectLst>
                <a:outerShdw blurRad="38100" dist="19050" dir="2700000" algn="tl" rotWithShape="0">
                  <a:schemeClr val="dk1">
                    <a:alpha val="40000"/>
                  </a:schemeClr>
                </a:outerShdw>
              </a:effectLst>
            </a:rPr>
            <a:t>税）</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2919348" y="294682"/>
        <a:ext cx="4099605" cy="516252"/>
      </dsp:txXfrm>
    </dsp:sp>
    <dsp:sp modelId="{5665CD99-22F0-4ED3-9D2F-511B85758A5B}">
      <dsp:nvSpPr>
        <dsp:cNvPr id="0" name=""/>
        <dsp:cNvSpPr/>
      </dsp:nvSpPr>
      <dsp:spPr>
        <a:xfrm>
          <a:off x="2919348" y="1022514"/>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b="0" kern="1200" cap="none" spc="0" dirty="0" smtClean="0">
              <a:ln w="0"/>
              <a:solidFill>
                <a:schemeClr val="tx1"/>
              </a:solidFill>
              <a:effectLst>
                <a:outerShdw blurRad="38100" dist="19050" dir="2700000" algn="tl" rotWithShape="0">
                  <a:schemeClr val="dk1">
                    <a:alpha val="40000"/>
                  </a:schemeClr>
                </a:outerShdw>
              </a:effectLst>
            </a:rPr>
            <a:t>材料费（</a:t>
          </a:r>
          <a:r>
            <a:rPr lang="zh-CN" altLang="en-US" sz="2600" b="0" kern="1200" cap="none" spc="0" dirty="0" smtClean="0">
              <a:ln w="0"/>
              <a:solidFill>
                <a:schemeClr val="tx1"/>
              </a:solidFill>
              <a:effectLst>
                <a:outerShdw blurRad="38100" dist="19050" dir="2700000" algn="tl" rotWithShape="0">
                  <a:schemeClr val="dk1">
                    <a:alpha val="40000"/>
                  </a:schemeClr>
                </a:outerShdw>
              </a:effectLst>
            </a:rPr>
            <a:t>含</a:t>
          </a:r>
          <a:r>
            <a:rPr lang="zh-CN" altLang="zh-CN" sz="2600" b="0" kern="1200" cap="none" spc="0" dirty="0" smtClean="0">
              <a:ln w="0"/>
              <a:solidFill>
                <a:schemeClr val="tx1"/>
              </a:solidFill>
              <a:effectLst>
                <a:outerShdw blurRad="38100" dist="19050" dir="2700000" algn="tl" rotWithShape="0">
                  <a:schemeClr val="dk1">
                    <a:alpha val="40000"/>
                  </a:schemeClr>
                </a:outerShdw>
              </a:effectLst>
            </a:rPr>
            <a:t>税）</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2919348" y="1022514"/>
        <a:ext cx="4099605" cy="516252"/>
      </dsp:txXfrm>
    </dsp:sp>
    <dsp:sp modelId="{F30D591A-B0DA-497D-B695-8B1BD46E308B}">
      <dsp:nvSpPr>
        <dsp:cNvPr id="0" name=""/>
        <dsp:cNvSpPr/>
      </dsp:nvSpPr>
      <dsp:spPr>
        <a:xfrm>
          <a:off x="2919348" y="1750345"/>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b="0" kern="1200" cap="none" spc="0" dirty="0" smtClean="0">
              <a:ln w="0"/>
              <a:solidFill>
                <a:schemeClr val="tx1"/>
              </a:solidFill>
              <a:effectLst>
                <a:outerShdw blurRad="38100" dist="19050" dir="2700000" algn="tl" rotWithShape="0">
                  <a:schemeClr val="dk1">
                    <a:alpha val="40000"/>
                  </a:schemeClr>
                </a:outerShdw>
              </a:effectLst>
            </a:rPr>
            <a:t>施工机具费（</a:t>
          </a:r>
          <a:r>
            <a:rPr lang="zh-CN" altLang="en-US" sz="2600" b="0" kern="1200" cap="none" spc="0" dirty="0" smtClean="0">
              <a:ln w="0"/>
              <a:solidFill>
                <a:schemeClr val="tx1"/>
              </a:solidFill>
              <a:effectLst>
                <a:outerShdw blurRad="38100" dist="19050" dir="2700000" algn="tl" rotWithShape="0">
                  <a:schemeClr val="dk1">
                    <a:alpha val="40000"/>
                  </a:schemeClr>
                </a:outerShdw>
              </a:effectLst>
            </a:rPr>
            <a:t>含</a:t>
          </a:r>
          <a:r>
            <a:rPr lang="zh-CN" altLang="zh-CN" sz="2600" b="0" kern="1200" cap="none" spc="0" dirty="0" smtClean="0">
              <a:ln w="0"/>
              <a:solidFill>
                <a:schemeClr val="tx1"/>
              </a:solidFill>
              <a:effectLst>
                <a:outerShdw blurRad="38100" dist="19050" dir="2700000" algn="tl" rotWithShape="0">
                  <a:schemeClr val="dk1">
                    <a:alpha val="40000"/>
                  </a:schemeClr>
                </a:outerShdw>
              </a:effectLst>
            </a:rPr>
            <a:t>税） </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2919348" y="1750345"/>
        <a:ext cx="4099605" cy="516252"/>
      </dsp:txXfrm>
    </dsp:sp>
    <dsp:sp modelId="{386FFF06-B53B-4B24-9338-CA1D7505BCE7}">
      <dsp:nvSpPr>
        <dsp:cNvPr id="0" name=""/>
        <dsp:cNvSpPr/>
      </dsp:nvSpPr>
      <dsp:spPr>
        <a:xfrm>
          <a:off x="2919348" y="2478177"/>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b="0" kern="1200" cap="none" spc="0" dirty="0" smtClean="0">
              <a:ln w="0"/>
              <a:solidFill>
                <a:schemeClr val="tx1"/>
              </a:solidFill>
              <a:effectLst>
                <a:outerShdw blurRad="38100" dist="19050" dir="2700000" algn="tl" rotWithShape="0">
                  <a:schemeClr val="dk1">
                    <a:alpha val="40000"/>
                  </a:schemeClr>
                </a:outerShdw>
              </a:effectLst>
            </a:rPr>
            <a:t>管理费（</a:t>
          </a:r>
          <a:r>
            <a:rPr lang="zh-CN" altLang="en-US" sz="2600" b="0" kern="1200" cap="none" spc="0" dirty="0" smtClean="0">
              <a:ln w="0"/>
              <a:solidFill>
                <a:schemeClr val="tx1"/>
              </a:solidFill>
              <a:effectLst>
                <a:outerShdw blurRad="38100" dist="19050" dir="2700000" algn="tl" rotWithShape="0">
                  <a:schemeClr val="dk1">
                    <a:alpha val="40000"/>
                  </a:schemeClr>
                </a:outerShdw>
              </a:effectLst>
            </a:rPr>
            <a:t>含</a:t>
          </a:r>
          <a:r>
            <a:rPr lang="zh-CN" altLang="zh-CN" sz="2600" b="0" kern="1200" cap="none" spc="0" dirty="0" smtClean="0">
              <a:ln w="0"/>
              <a:solidFill>
                <a:schemeClr val="tx1"/>
              </a:solidFill>
              <a:effectLst>
                <a:outerShdw blurRad="38100" dist="19050" dir="2700000" algn="tl" rotWithShape="0">
                  <a:schemeClr val="dk1">
                    <a:alpha val="40000"/>
                  </a:schemeClr>
                </a:outerShdw>
              </a:effectLst>
            </a:rPr>
            <a:t>税）</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2919348" y="2478177"/>
        <a:ext cx="4099605" cy="516252"/>
      </dsp:txXfrm>
    </dsp:sp>
    <dsp:sp modelId="{8252391D-B36E-4F6A-A3E4-DEAFB3FCB0BD}">
      <dsp:nvSpPr>
        <dsp:cNvPr id="0" name=""/>
        <dsp:cNvSpPr/>
      </dsp:nvSpPr>
      <dsp:spPr>
        <a:xfrm>
          <a:off x="2919348" y="3206009"/>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b="0" kern="1200" cap="none" spc="0" dirty="0" smtClean="0">
              <a:ln w="0"/>
              <a:solidFill>
                <a:schemeClr val="tx1"/>
              </a:solidFill>
              <a:effectLst>
                <a:outerShdw blurRad="38100" dist="19050" dir="2700000" algn="tl" rotWithShape="0">
                  <a:schemeClr val="dk1">
                    <a:alpha val="40000"/>
                  </a:schemeClr>
                </a:outerShdw>
              </a:effectLst>
            </a:rPr>
            <a:t>规费（</a:t>
          </a:r>
          <a:r>
            <a:rPr lang="zh-CN" altLang="en-US" sz="2600" b="0" kern="1200" cap="none" spc="0" dirty="0" smtClean="0">
              <a:ln w="0"/>
              <a:solidFill>
                <a:schemeClr val="tx1"/>
              </a:solidFill>
              <a:effectLst>
                <a:outerShdw blurRad="38100" dist="19050" dir="2700000" algn="tl" rotWithShape="0">
                  <a:schemeClr val="dk1">
                    <a:alpha val="40000"/>
                  </a:schemeClr>
                </a:outerShdw>
              </a:effectLst>
            </a:rPr>
            <a:t>含</a:t>
          </a:r>
          <a:r>
            <a:rPr lang="zh-CN" altLang="zh-CN" sz="2600" b="0" kern="1200" cap="none" spc="0" dirty="0" smtClean="0">
              <a:ln w="0"/>
              <a:solidFill>
                <a:schemeClr val="tx1"/>
              </a:solidFill>
              <a:effectLst>
                <a:outerShdw blurRad="38100" dist="19050" dir="2700000" algn="tl" rotWithShape="0">
                  <a:schemeClr val="dk1">
                    <a:alpha val="40000"/>
                  </a:schemeClr>
                </a:outerShdw>
              </a:effectLst>
            </a:rPr>
            <a:t>税）</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2919348" y="3206009"/>
        <a:ext cx="4099605" cy="516252"/>
      </dsp:txXfrm>
    </dsp:sp>
    <dsp:sp modelId="{96702374-4FB5-44F3-9559-212C7126F783}">
      <dsp:nvSpPr>
        <dsp:cNvPr id="0" name=""/>
        <dsp:cNvSpPr/>
      </dsp:nvSpPr>
      <dsp:spPr>
        <a:xfrm>
          <a:off x="2919348" y="3933841"/>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b="0" kern="1200" cap="none" spc="0" dirty="0" smtClean="0">
              <a:ln w="0"/>
              <a:solidFill>
                <a:schemeClr val="tx1"/>
              </a:solidFill>
              <a:effectLst>
                <a:outerShdw blurRad="38100" dist="19050" dir="2700000" algn="tl" rotWithShape="0">
                  <a:schemeClr val="dk1">
                    <a:alpha val="40000"/>
                  </a:schemeClr>
                </a:outerShdw>
              </a:effectLst>
            </a:rPr>
            <a:t>利润</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2919348" y="3933841"/>
        <a:ext cx="4099605" cy="516252"/>
      </dsp:txXfrm>
    </dsp:sp>
    <dsp:sp modelId="{348772BB-7044-4E72-8859-174A67AA3F36}">
      <dsp:nvSpPr>
        <dsp:cNvPr id="0" name=""/>
        <dsp:cNvSpPr/>
      </dsp:nvSpPr>
      <dsp:spPr>
        <a:xfrm>
          <a:off x="2919348" y="4661672"/>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b="0" kern="1200" cap="none" spc="0" dirty="0" smtClean="0">
              <a:ln w="0"/>
              <a:solidFill>
                <a:schemeClr val="tx1"/>
              </a:solidFill>
              <a:effectLst>
                <a:outerShdw blurRad="38100" dist="19050" dir="2700000" algn="tl" rotWithShape="0">
                  <a:schemeClr val="dk1">
                    <a:alpha val="40000"/>
                  </a:schemeClr>
                </a:outerShdw>
              </a:effectLst>
            </a:rPr>
            <a:t>营业税</a:t>
          </a:r>
          <a:r>
            <a:rPr lang="en-US" altLang="zh-CN" sz="2600" b="0" kern="1200" cap="none" spc="0" dirty="0" smtClean="0">
              <a:ln w="0"/>
              <a:solidFill>
                <a:schemeClr val="tx1"/>
              </a:solidFill>
              <a:effectLst>
                <a:outerShdw blurRad="38100" dist="19050" dir="2700000" algn="tl" rotWithShape="0">
                  <a:schemeClr val="dk1">
                    <a:alpha val="40000"/>
                  </a:schemeClr>
                </a:outerShdw>
              </a:effectLst>
            </a:rPr>
            <a:t>=</a:t>
          </a:r>
          <a:r>
            <a:rPr lang="zh-CN" altLang="en-US" sz="2600" b="0" kern="1200" cap="none" spc="0" dirty="0" smtClean="0">
              <a:ln w="0"/>
              <a:solidFill>
                <a:schemeClr val="tx1"/>
              </a:solidFill>
              <a:effectLst>
                <a:outerShdw blurRad="38100" dist="19050" dir="2700000" algn="tl" rotWithShape="0">
                  <a:schemeClr val="dk1">
                    <a:alpha val="40000"/>
                  </a:schemeClr>
                </a:outerShdw>
              </a:effectLst>
            </a:rPr>
            <a:t>税前造价</a:t>
          </a:r>
          <a:r>
            <a:rPr lang="en-US" altLang="zh-CN" sz="2600" b="0" kern="1200" cap="none" spc="0" dirty="0" smtClean="0">
              <a:ln w="0"/>
              <a:solidFill>
                <a:schemeClr val="tx1"/>
              </a:solidFill>
              <a:effectLst>
                <a:outerShdw blurRad="38100" dist="19050" dir="2700000" algn="tl" rotWithShape="0">
                  <a:schemeClr val="dk1">
                    <a:alpha val="40000"/>
                  </a:schemeClr>
                </a:outerShdw>
              </a:effectLst>
            </a:rPr>
            <a:t>x</a:t>
          </a:r>
          <a:r>
            <a:rPr lang="zh-CN" altLang="en-US" sz="2600" b="0" kern="1200" cap="none" spc="0" dirty="0" smtClean="0">
              <a:ln w="0"/>
              <a:solidFill>
                <a:schemeClr val="tx1"/>
              </a:solidFill>
              <a:effectLst>
                <a:outerShdw blurRad="38100" dist="19050" dir="2700000" algn="tl" rotWithShape="0">
                  <a:schemeClr val="dk1">
                    <a:alpha val="40000"/>
                  </a:schemeClr>
                </a:outerShdw>
              </a:effectLst>
            </a:rPr>
            <a:t>综合税率</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2919348" y="4661672"/>
        <a:ext cx="4099605" cy="51625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C2A4A4-E5F1-4C40-B4F7-791ACCE2EF9A}">
      <dsp:nvSpPr>
        <dsp:cNvPr id="0" name=""/>
        <dsp:cNvSpPr/>
      </dsp:nvSpPr>
      <dsp:spPr>
        <a:xfrm>
          <a:off x="2578995" y="2736304"/>
          <a:ext cx="340352" cy="2183495"/>
        </a:xfrm>
        <a:custGeom>
          <a:avLst/>
          <a:gdLst/>
          <a:ahLst/>
          <a:cxnLst/>
          <a:rect l="0" t="0" r="0" b="0"/>
          <a:pathLst>
            <a:path>
              <a:moveTo>
                <a:pt x="0" y="0"/>
              </a:moveTo>
              <a:lnTo>
                <a:pt x="171089" y="0"/>
              </a:lnTo>
              <a:lnTo>
                <a:pt x="171089" y="2183495"/>
              </a:lnTo>
              <a:lnTo>
                <a:pt x="340352" y="21834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DF0568-BA80-4966-848C-39785C0DF9C5}">
      <dsp:nvSpPr>
        <dsp:cNvPr id="0" name=""/>
        <dsp:cNvSpPr/>
      </dsp:nvSpPr>
      <dsp:spPr>
        <a:xfrm>
          <a:off x="2578995" y="2736304"/>
          <a:ext cx="340352" cy="1455663"/>
        </a:xfrm>
        <a:custGeom>
          <a:avLst/>
          <a:gdLst/>
          <a:ahLst/>
          <a:cxnLst/>
          <a:rect l="0" t="0" r="0" b="0"/>
          <a:pathLst>
            <a:path>
              <a:moveTo>
                <a:pt x="0" y="0"/>
              </a:moveTo>
              <a:lnTo>
                <a:pt x="171089" y="0"/>
              </a:lnTo>
              <a:lnTo>
                <a:pt x="171089" y="1455663"/>
              </a:lnTo>
              <a:lnTo>
                <a:pt x="340352" y="14556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3C3817-97EB-40DB-859E-8E81D67CA576}">
      <dsp:nvSpPr>
        <dsp:cNvPr id="0" name=""/>
        <dsp:cNvSpPr/>
      </dsp:nvSpPr>
      <dsp:spPr>
        <a:xfrm>
          <a:off x="2578995" y="2736304"/>
          <a:ext cx="340352" cy="727831"/>
        </a:xfrm>
        <a:custGeom>
          <a:avLst/>
          <a:gdLst/>
          <a:ahLst/>
          <a:cxnLst/>
          <a:rect l="0" t="0" r="0" b="0"/>
          <a:pathLst>
            <a:path>
              <a:moveTo>
                <a:pt x="0" y="0"/>
              </a:moveTo>
              <a:lnTo>
                <a:pt x="171089" y="0"/>
              </a:lnTo>
              <a:lnTo>
                <a:pt x="171089" y="727831"/>
              </a:lnTo>
              <a:lnTo>
                <a:pt x="340352" y="7278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B668A5-86CD-466B-9D68-5A3D8FDCCE24}">
      <dsp:nvSpPr>
        <dsp:cNvPr id="0" name=""/>
        <dsp:cNvSpPr/>
      </dsp:nvSpPr>
      <dsp:spPr>
        <a:xfrm>
          <a:off x="2578995" y="2690584"/>
          <a:ext cx="340352" cy="91440"/>
        </a:xfrm>
        <a:custGeom>
          <a:avLst/>
          <a:gdLst/>
          <a:ahLst/>
          <a:cxnLst/>
          <a:rect l="0" t="0" r="0" b="0"/>
          <a:pathLst>
            <a:path>
              <a:moveTo>
                <a:pt x="0" y="45720"/>
              </a:moveTo>
              <a:lnTo>
                <a:pt x="340352" y="457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E575C1-0148-43B7-A59C-07C988E94FCE}">
      <dsp:nvSpPr>
        <dsp:cNvPr id="0" name=""/>
        <dsp:cNvSpPr/>
      </dsp:nvSpPr>
      <dsp:spPr>
        <a:xfrm>
          <a:off x="2578995" y="2008472"/>
          <a:ext cx="340352" cy="727831"/>
        </a:xfrm>
        <a:custGeom>
          <a:avLst/>
          <a:gdLst/>
          <a:ahLst/>
          <a:cxnLst/>
          <a:rect l="0" t="0" r="0" b="0"/>
          <a:pathLst>
            <a:path>
              <a:moveTo>
                <a:pt x="0" y="727831"/>
              </a:moveTo>
              <a:lnTo>
                <a:pt x="171089" y="727831"/>
              </a:lnTo>
              <a:lnTo>
                <a:pt x="171089" y="0"/>
              </a:lnTo>
              <a:lnTo>
                <a:pt x="34035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0A802C-961A-4678-8B7A-D75FA70F4904}">
      <dsp:nvSpPr>
        <dsp:cNvPr id="0" name=""/>
        <dsp:cNvSpPr/>
      </dsp:nvSpPr>
      <dsp:spPr>
        <a:xfrm>
          <a:off x="2578995" y="1280640"/>
          <a:ext cx="340352" cy="1455663"/>
        </a:xfrm>
        <a:custGeom>
          <a:avLst/>
          <a:gdLst/>
          <a:ahLst/>
          <a:cxnLst/>
          <a:rect l="0" t="0" r="0" b="0"/>
          <a:pathLst>
            <a:path>
              <a:moveTo>
                <a:pt x="0" y="1455663"/>
              </a:moveTo>
              <a:lnTo>
                <a:pt x="171089" y="1455663"/>
              </a:lnTo>
              <a:lnTo>
                <a:pt x="171089" y="0"/>
              </a:lnTo>
              <a:lnTo>
                <a:pt x="34035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3C0946-9B48-4C03-8171-835DB7315698}">
      <dsp:nvSpPr>
        <dsp:cNvPr id="0" name=""/>
        <dsp:cNvSpPr/>
      </dsp:nvSpPr>
      <dsp:spPr>
        <a:xfrm>
          <a:off x="2578995" y="552808"/>
          <a:ext cx="340352" cy="2183495"/>
        </a:xfrm>
        <a:custGeom>
          <a:avLst/>
          <a:gdLst/>
          <a:ahLst/>
          <a:cxnLst/>
          <a:rect l="0" t="0" r="0" b="0"/>
          <a:pathLst>
            <a:path>
              <a:moveTo>
                <a:pt x="0" y="2183495"/>
              </a:moveTo>
              <a:lnTo>
                <a:pt x="171089" y="2183495"/>
              </a:lnTo>
              <a:lnTo>
                <a:pt x="171089" y="0"/>
              </a:lnTo>
              <a:lnTo>
                <a:pt x="34035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06041B-66B0-482F-A6F6-41F37A3604F2}">
      <dsp:nvSpPr>
        <dsp:cNvPr id="0" name=""/>
        <dsp:cNvSpPr/>
      </dsp:nvSpPr>
      <dsp:spPr>
        <a:xfrm>
          <a:off x="0" y="2478177"/>
          <a:ext cx="257899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b="0" kern="1200" cap="none" spc="0" dirty="0" smtClean="0">
              <a:ln w="0"/>
              <a:solidFill>
                <a:schemeClr val="tx1"/>
              </a:solidFill>
              <a:effectLst>
                <a:outerShdw blurRad="38100" dist="19050" dir="2700000" algn="tl" rotWithShape="0">
                  <a:schemeClr val="dk1">
                    <a:alpha val="40000"/>
                  </a:schemeClr>
                </a:outerShdw>
              </a:effectLst>
            </a:rPr>
            <a:t>工程造价</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0" y="2478177"/>
        <a:ext cx="2578995" cy="516252"/>
      </dsp:txXfrm>
    </dsp:sp>
    <dsp:sp modelId="{F0EC256F-E41E-4457-B350-205DDDA1AB54}">
      <dsp:nvSpPr>
        <dsp:cNvPr id="0" name=""/>
        <dsp:cNvSpPr/>
      </dsp:nvSpPr>
      <dsp:spPr>
        <a:xfrm>
          <a:off x="2919348" y="294682"/>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kern="1200" dirty="0" smtClean="0"/>
            <a:t>人工费（</a:t>
          </a:r>
          <a:r>
            <a:rPr lang="zh-CN" altLang="en-US" sz="2600" kern="1200" dirty="0" smtClean="0"/>
            <a:t>含</a:t>
          </a:r>
          <a:r>
            <a:rPr lang="zh-CN" altLang="zh-CN" sz="2600" kern="1200" dirty="0" smtClean="0"/>
            <a:t>税）</a:t>
          </a:r>
          <a:endParaRPr lang="zh-CN" altLang="en-US" sz="2600" kern="1200" dirty="0"/>
        </a:p>
      </dsp:txBody>
      <dsp:txXfrm>
        <a:off x="2919348" y="294682"/>
        <a:ext cx="4099605" cy="516252"/>
      </dsp:txXfrm>
    </dsp:sp>
    <dsp:sp modelId="{5665CD99-22F0-4ED3-9D2F-511B85758A5B}">
      <dsp:nvSpPr>
        <dsp:cNvPr id="0" name=""/>
        <dsp:cNvSpPr/>
      </dsp:nvSpPr>
      <dsp:spPr>
        <a:xfrm>
          <a:off x="2919348" y="1022514"/>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kern="1200" dirty="0" smtClean="0"/>
            <a:t>材料费（</a:t>
          </a:r>
          <a:r>
            <a:rPr lang="zh-CN" altLang="en-US" sz="2600" kern="1200" dirty="0" smtClean="0"/>
            <a:t>含</a:t>
          </a:r>
          <a:r>
            <a:rPr lang="zh-CN" altLang="zh-CN" sz="2600" kern="1200" dirty="0" smtClean="0"/>
            <a:t>税）</a:t>
          </a:r>
          <a:endParaRPr lang="zh-CN" altLang="en-US" sz="2600" kern="1200" dirty="0"/>
        </a:p>
      </dsp:txBody>
      <dsp:txXfrm>
        <a:off x="2919348" y="1022514"/>
        <a:ext cx="4099605" cy="516252"/>
      </dsp:txXfrm>
    </dsp:sp>
    <dsp:sp modelId="{F30D591A-B0DA-497D-B695-8B1BD46E308B}">
      <dsp:nvSpPr>
        <dsp:cNvPr id="0" name=""/>
        <dsp:cNvSpPr/>
      </dsp:nvSpPr>
      <dsp:spPr>
        <a:xfrm>
          <a:off x="2919348" y="1750345"/>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kern="1200" dirty="0" smtClean="0"/>
            <a:t>施工机具费（</a:t>
          </a:r>
          <a:r>
            <a:rPr lang="zh-CN" altLang="en-US" sz="2600" kern="1200" dirty="0" smtClean="0"/>
            <a:t>含</a:t>
          </a:r>
          <a:r>
            <a:rPr lang="zh-CN" altLang="zh-CN" sz="2600" kern="1200" dirty="0" smtClean="0"/>
            <a:t>税） </a:t>
          </a:r>
          <a:endParaRPr lang="zh-CN" altLang="en-US" sz="2600" kern="1200" dirty="0"/>
        </a:p>
      </dsp:txBody>
      <dsp:txXfrm>
        <a:off x="2919348" y="1750345"/>
        <a:ext cx="4099605" cy="516252"/>
      </dsp:txXfrm>
    </dsp:sp>
    <dsp:sp modelId="{386FFF06-B53B-4B24-9338-CA1D7505BCE7}">
      <dsp:nvSpPr>
        <dsp:cNvPr id="0" name=""/>
        <dsp:cNvSpPr/>
      </dsp:nvSpPr>
      <dsp:spPr>
        <a:xfrm>
          <a:off x="2919348" y="2478177"/>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kern="1200" dirty="0" smtClean="0"/>
            <a:t>管理费（</a:t>
          </a:r>
          <a:r>
            <a:rPr lang="zh-CN" altLang="en-US" sz="2600" kern="1200" dirty="0" smtClean="0"/>
            <a:t>含</a:t>
          </a:r>
          <a:r>
            <a:rPr lang="zh-CN" altLang="zh-CN" sz="2600" kern="1200" dirty="0" smtClean="0"/>
            <a:t>税）</a:t>
          </a:r>
          <a:endParaRPr lang="zh-CN" altLang="en-US" sz="2600" kern="1200" dirty="0"/>
        </a:p>
      </dsp:txBody>
      <dsp:txXfrm>
        <a:off x="2919348" y="2478177"/>
        <a:ext cx="4099605" cy="516252"/>
      </dsp:txXfrm>
    </dsp:sp>
    <dsp:sp modelId="{8252391D-B36E-4F6A-A3E4-DEAFB3FCB0BD}">
      <dsp:nvSpPr>
        <dsp:cNvPr id="0" name=""/>
        <dsp:cNvSpPr/>
      </dsp:nvSpPr>
      <dsp:spPr>
        <a:xfrm>
          <a:off x="2919348" y="3206009"/>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kern="1200" dirty="0" smtClean="0"/>
            <a:t>规费（</a:t>
          </a:r>
          <a:r>
            <a:rPr lang="zh-CN" altLang="en-US" sz="2600" kern="1200" dirty="0" smtClean="0"/>
            <a:t>含</a:t>
          </a:r>
          <a:r>
            <a:rPr lang="zh-CN" altLang="zh-CN" sz="2600" kern="1200" dirty="0" smtClean="0"/>
            <a:t>税）</a:t>
          </a:r>
          <a:endParaRPr lang="zh-CN" altLang="en-US" sz="2600" kern="1200" dirty="0"/>
        </a:p>
      </dsp:txBody>
      <dsp:txXfrm>
        <a:off x="2919348" y="3206009"/>
        <a:ext cx="4099605" cy="516252"/>
      </dsp:txXfrm>
    </dsp:sp>
    <dsp:sp modelId="{96702374-4FB5-44F3-9559-212C7126F783}">
      <dsp:nvSpPr>
        <dsp:cNvPr id="0" name=""/>
        <dsp:cNvSpPr/>
      </dsp:nvSpPr>
      <dsp:spPr>
        <a:xfrm>
          <a:off x="2919348" y="3933841"/>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b="0" kern="1200" cap="none" spc="0" dirty="0" smtClean="0">
              <a:ln w="0"/>
              <a:solidFill>
                <a:schemeClr val="tx1"/>
              </a:solidFill>
              <a:effectLst>
                <a:outerShdw blurRad="38100" dist="19050" dir="2700000" algn="tl" rotWithShape="0">
                  <a:schemeClr val="dk1">
                    <a:alpha val="40000"/>
                  </a:schemeClr>
                </a:outerShdw>
              </a:effectLst>
            </a:rPr>
            <a:t>利润</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2919348" y="3933841"/>
        <a:ext cx="4099605" cy="516252"/>
      </dsp:txXfrm>
    </dsp:sp>
    <dsp:sp modelId="{348772BB-7044-4E72-8859-174A67AA3F36}">
      <dsp:nvSpPr>
        <dsp:cNvPr id="0" name=""/>
        <dsp:cNvSpPr/>
      </dsp:nvSpPr>
      <dsp:spPr>
        <a:xfrm>
          <a:off x="2919348" y="4661672"/>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kern="1200" dirty="0" smtClean="0"/>
            <a:t>营业税</a:t>
          </a:r>
          <a:r>
            <a:rPr lang="en-US" altLang="zh-CN" sz="2600" kern="1200" dirty="0" smtClean="0"/>
            <a:t>=</a:t>
          </a:r>
          <a:r>
            <a:rPr lang="zh-CN" altLang="en-US" sz="2600" kern="1200" dirty="0" smtClean="0"/>
            <a:t>税前造价</a:t>
          </a:r>
          <a:r>
            <a:rPr lang="en-US" altLang="zh-CN" sz="2600" kern="1200" dirty="0" smtClean="0"/>
            <a:t>x</a:t>
          </a:r>
          <a:r>
            <a:rPr lang="zh-CN" altLang="en-US" sz="2600" kern="1200" dirty="0" smtClean="0"/>
            <a:t>综合税率</a:t>
          </a:r>
          <a:endParaRPr lang="zh-CN" altLang="en-US" sz="2600" kern="1200" dirty="0"/>
        </a:p>
      </dsp:txBody>
      <dsp:txXfrm>
        <a:off x="2919348" y="4661672"/>
        <a:ext cx="4099605" cy="516252"/>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C2A4A4-E5F1-4C40-B4F7-791ACCE2EF9A}">
      <dsp:nvSpPr>
        <dsp:cNvPr id="0" name=""/>
        <dsp:cNvSpPr/>
      </dsp:nvSpPr>
      <dsp:spPr>
        <a:xfrm>
          <a:off x="2578995" y="2736304"/>
          <a:ext cx="340352" cy="2183495"/>
        </a:xfrm>
        <a:custGeom>
          <a:avLst/>
          <a:gdLst/>
          <a:ahLst/>
          <a:cxnLst/>
          <a:rect l="0" t="0" r="0" b="0"/>
          <a:pathLst>
            <a:path>
              <a:moveTo>
                <a:pt x="0" y="0"/>
              </a:moveTo>
              <a:lnTo>
                <a:pt x="171089" y="0"/>
              </a:lnTo>
              <a:lnTo>
                <a:pt x="171089" y="2183495"/>
              </a:lnTo>
              <a:lnTo>
                <a:pt x="340352" y="21834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DF0568-BA80-4966-848C-39785C0DF9C5}">
      <dsp:nvSpPr>
        <dsp:cNvPr id="0" name=""/>
        <dsp:cNvSpPr/>
      </dsp:nvSpPr>
      <dsp:spPr>
        <a:xfrm>
          <a:off x="2578995" y="2736304"/>
          <a:ext cx="340352" cy="1455663"/>
        </a:xfrm>
        <a:custGeom>
          <a:avLst/>
          <a:gdLst/>
          <a:ahLst/>
          <a:cxnLst/>
          <a:rect l="0" t="0" r="0" b="0"/>
          <a:pathLst>
            <a:path>
              <a:moveTo>
                <a:pt x="0" y="0"/>
              </a:moveTo>
              <a:lnTo>
                <a:pt x="171089" y="0"/>
              </a:lnTo>
              <a:lnTo>
                <a:pt x="171089" y="1455663"/>
              </a:lnTo>
              <a:lnTo>
                <a:pt x="340352" y="14556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3C3817-97EB-40DB-859E-8E81D67CA576}">
      <dsp:nvSpPr>
        <dsp:cNvPr id="0" name=""/>
        <dsp:cNvSpPr/>
      </dsp:nvSpPr>
      <dsp:spPr>
        <a:xfrm>
          <a:off x="2578995" y="2736304"/>
          <a:ext cx="340352" cy="727831"/>
        </a:xfrm>
        <a:custGeom>
          <a:avLst/>
          <a:gdLst/>
          <a:ahLst/>
          <a:cxnLst/>
          <a:rect l="0" t="0" r="0" b="0"/>
          <a:pathLst>
            <a:path>
              <a:moveTo>
                <a:pt x="0" y="0"/>
              </a:moveTo>
              <a:lnTo>
                <a:pt x="171089" y="0"/>
              </a:lnTo>
              <a:lnTo>
                <a:pt x="171089" y="727831"/>
              </a:lnTo>
              <a:lnTo>
                <a:pt x="340352" y="7278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B668A5-86CD-466B-9D68-5A3D8FDCCE24}">
      <dsp:nvSpPr>
        <dsp:cNvPr id="0" name=""/>
        <dsp:cNvSpPr/>
      </dsp:nvSpPr>
      <dsp:spPr>
        <a:xfrm>
          <a:off x="2578995" y="2690584"/>
          <a:ext cx="340352" cy="91440"/>
        </a:xfrm>
        <a:custGeom>
          <a:avLst/>
          <a:gdLst/>
          <a:ahLst/>
          <a:cxnLst/>
          <a:rect l="0" t="0" r="0" b="0"/>
          <a:pathLst>
            <a:path>
              <a:moveTo>
                <a:pt x="0" y="45720"/>
              </a:moveTo>
              <a:lnTo>
                <a:pt x="340352" y="457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E575C1-0148-43B7-A59C-07C988E94FCE}">
      <dsp:nvSpPr>
        <dsp:cNvPr id="0" name=""/>
        <dsp:cNvSpPr/>
      </dsp:nvSpPr>
      <dsp:spPr>
        <a:xfrm>
          <a:off x="2578995" y="2008472"/>
          <a:ext cx="340352" cy="727831"/>
        </a:xfrm>
        <a:custGeom>
          <a:avLst/>
          <a:gdLst/>
          <a:ahLst/>
          <a:cxnLst/>
          <a:rect l="0" t="0" r="0" b="0"/>
          <a:pathLst>
            <a:path>
              <a:moveTo>
                <a:pt x="0" y="727831"/>
              </a:moveTo>
              <a:lnTo>
                <a:pt x="171089" y="727831"/>
              </a:lnTo>
              <a:lnTo>
                <a:pt x="171089" y="0"/>
              </a:lnTo>
              <a:lnTo>
                <a:pt x="34035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0A802C-961A-4678-8B7A-D75FA70F4904}">
      <dsp:nvSpPr>
        <dsp:cNvPr id="0" name=""/>
        <dsp:cNvSpPr/>
      </dsp:nvSpPr>
      <dsp:spPr>
        <a:xfrm>
          <a:off x="2578995" y="1280640"/>
          <a:ext cx="340352" cy="1455663"/>
        </a:xfrm>
        <a:custGeom>
          <a:avLst/>
          <a:gdLst/>
          <a:ahLst/>
          <a:cxnLst/>
          <a:rect l="0" t="0" r="0" b="0"/>
          <a:pathLst>
            <a:path>
              <a:moveTo>
                <a:pt x="0" y="1455663"/>
              </a:moveTo>
              <a:lnTo>
                <a:pt x="171089" y="1455663"/>
              </a:lnTo>
              <a:lnTo>
                <a:pt x="171089" y="0"/>
              </a:lnTo>
              <a:lnTo>
                <a:pt x="34035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3C0946-9B48-4C03-8171-835DB7315698}">
      <dsp:nvSpPr>
        <dsp:cNvPr id="0" name=""/>
        <dsp:cNvSpPr/>
      </dsp:nvSpPr>
      <dsp:spPr>
        <a:xfrm>
          <a:off x="2578995" y="552808"/>
          <a:ext cx="340352" cy="2183495"/>
        </a:xfrm>
        <a:custGeom>
          <a:avLst/>
          <a:gdLst/>
          <a:ahLst/>
          <a:cxnLst/>
          <a:rect l="0" t="0" r="0" b="0"/>
          <a:pathLst>
            <a:path>
              <a:moveTo>
                <a:pt x="0" y="2183495"/>
              </a:moveTo>
              <a:lnTo>
                <a:pt x="171089" y="2183495"/>
              </a:lnTo>
              <a:lnTo>
                <a:pt x="171089" y="0"/>
              </a:lnTo>
              <a:lnTo>
                <a:pt x="34035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06041B-66B0-482F-A6F6-41F37A3604F2}">
      <dsp:nvSpPr>
        <dsp:cNvPr id="0" name=""/>
        <dsp:cNvSpPr/>
      </dsp:nvSpPr>
      <dsp:spPr>
        <a:xfrm>
          <a:off x="0" y="2478177"/>
          <a:ext cx="257899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b="0" kern="1200" cap="none" spc="0" dirty="0" smtClean="0">
              <a:ln w="0"/>
              <a:solidFill>
                <a:schemeClr val="tx1"/>
              </a:solidFill>
              <a:effectLst>
                <a:outerShdw blurRad="38100" dist="19050" dir="2700000" algn="tl" rotWithShape="0">
                  <a:schemeClr val="dk1">
                    <a:alpha val="40000"/>
                  </a:schemeClr>
                </a:outerShdw>
              </a:effectLst>
            </a:rPr>
            <a:t>工程造价</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0" y="2478177"/>
        <a:ext cx="2578995" cy="516252"/>
      </dsp:txXfrm>
    </dsp:sp>
    <dsp:sp modelId="{F0EC256F-E41E-4457-B350-205DDDA1AB54}">
      <dsp:nvSpPr>
        <dsp:cNvPr id="0" name=""/>
        <dsp:cNvSpPr/>
      </dsp:nvSpPr>
      <dsp:spPr>
        <a:xfrm>
          <a:off x="2919348" y="294682"/>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kern="1200" dirty="0" smtClean="0"/>
            <a:t>人工费（</a:t>
          </a:r>
          <a:r>
            <a:rPr lang="zh-CN" altLang="en-US" sz="2600" kern="1200" dirty="0" smtClean="0"/>
            <a:t>含</a:t>
          </a:r>
          <a:r>
            <a:rPr lang="zh-CN" altLang="zh-CN" sz="2600" kern="1200" dirty="0" smtClean="0"/>
            <a:t>税）</a:t>
          </a:r>
          <a:endParaRPr lang="zh-CN" altLang="en-US" sz="2600" kern="1200" dirty="0"/>
        </a:p>
      </dsp:txBody>
      <dsp:txXfrm>
        <a:off x="2919348" y="294682"/>
        <a:ext cx="4099605" cy="516252"/>
      </dsp:txXfrm>
    </dsp:sp>
    <dsp:sp modelId="{5665CD99-22F0-4ED3-9D2F-511B85758A5B}">
      <dsp:nvSpPr>
        <dsp:cNvPr id="0" name=""/>
        <dsp:cNvSpPr/>
      </dsp:nvSpPr>
      <dsp:spPr>
        <a:xfrm>
          <a:off x="2919348" y="1022514"/>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kern="1200" dirty="0" smtClean="0"/>
            <a:t>材料费（</a:t>
          </a:r>
          <a:r>
            <a:rPr lang="zh-CN" altLang="en-US" sz="2600" kern="1200" dirty="0" smtClean="0"/>
            <a:t>含</a:t>
          </a:r>
          <a:r>
            <a:rPr lang="zh-CN" altLang="zh-CN" sz="2600" kern="1200" dirty="0" smtClean="0"/>
            <a:t>税）</a:t>
          </a:r>
          <a:endParaRPr lang="zh-CN" altLang="en-US" sz="2600" kern="1200" dirty="0"/>
        </a:p>
      </dsp:txBody>
      <dsp:txXfrm>
        <a:off x="2919348" y="1022514"/>
        <a:ext cx="4099605" cy="516252"/>
      </dsp:txXfrm>
    </dsp:sp>
    <dsp:sp modelId="{F30D591A-B0DA-497D-B695-8B1BD46E308B}">
      <dsp:nvSpPr>
        <dsp:cNvPr id="0" name=""/>
        <dsp:cNvSpPr/>
      </dsp:nvSpPr>
      <dsp:spPr>
        <a:xfrm>
          <a:off x="2919348" y="1750345"/>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kern="1200" dirty="0" smtClean="0"/>
            <a:t>施工机具费（</a:t>
          </a:r>
          <a:r>
            <a:rPr lang="zh-CN" altLang="en-US" sz="2600" kern="1200" dirty="0" smtClean="0"/>
            <a:t>含</a:t>
          </a:r>
          <a:r>
            <a:rPr lang="zh-CN" altLang="zh-CN" sz="2600" kern="1200" dirty="0" smtClean="0"/>
            <a:t>税） </a:t>
          </a:r>
          <a:endParaRPr lang="zh-CN" altLang="en-US" sz="2600" kern="1200" dirty="0"/>
        </a:p>
      </dsp:txBody>
      <dsp:txXfrm>
        <a:off x="2919348" y="1750345"/>
        <a:ext cx="4099605" cy="516252"/>
      </dsp:txXfrm>
    </dsp:sp>
    <dsp:sp modelId="{386FFF06-B53B-4B24-9338-CA1D7505BCE7}">
      <dsp:nvSpPr>
        <dsp:cNvPr id="0" name=""/>
        <dsp:cNvSpPr/>
      </dsp:nvSpPr>
      <dsp:spPr>
        <a:xfrm>
          <a:off x="2919348" y="2478177"/>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kern="1200" dirty="0" smtClean="0"/>
            <a:t>管理费（</a:t>
          </a:r>
          <a:r>
            <a:rPr lang="zh-CN" altLang="en-US" sz="2600" kern="1200" dirty="0" smtClean="0"/>
            <a:t>含</a:t>
          </a:r>
          <a:r>
            <a:rPr lang="zh-CN" altLang="zh-CN" sz="2600" kern="1200" dirty="0" smtClean="0"/>
            <a:t>税）</a:t>
          </a:r>
          <a:endParaRPr lang="zh-CN" altLang="en-US" sz="2600" kern="1200" dirty="0"/>
        </a:p>
      </dsp:txBody>
      <dsp:txXfrm>
        <a:off x="2919348" y="2478177"/>
        <a:ext cx="4099605" cy="516252"/>
      </dsp:txXfrm>
    </dsp:sp>
    <dsp:sp modelId="{8252391D-B36E-4F6A-A3E4-DEAFB3FCB0BD}">
      <dsp:nvSpPr>
        <dsp:cNvPr id="0" name=""/>
        <dsp:cNvSpPr/>
      </dsp:nvSpPr>
      <dsp:spPr>
        <a:xfrm>
          <a:off x="2919348" y="3206009"/>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zh-CN" sz="2600" kern="1200" dirty="0" smtClean="0"/>
            <a:t>规费（</a:t>
          </a:r>
          <a:r>
            <a:rPr lang="zh-CN" altLang="en-US" sz="2600" kern="1200" dirty="0" smtClean="0"/>
            <a:t>含</a:t>
          </a:r>
          <a:r>
            <a:rPr lang="zh-CN" altLang="zh-CN" sz="2600" kern="1200" dirty="0" smtClean="0"/>
            <a:t>税）</a:t>
          </a:r>
          <a:endParaRPr lang="zh-CN" altLang="en-US" sz="2600" kern="1200" dirty="0"/>
        </a:p>
      </dsp:txBody>
      <dsp:txXfrm>
        <a:off x="2919348" y="3206009"/>
        <a:ext cx="4099605" cy="516252"/>
      </dsp:txXfrm>
    </dsp:sp>
    <dsp:sp modelId="{96702374-4FB5-44F3-9559-212C7126F783}">
      <dsp:nvSpPr>
        <dsp:cNvPr id="0" name=""/>
        <dsp:cNvSpPr/>
      </dsp:nvSpPr>
      <dsp:spPr>
        <a:xfrm>
          <a:off x="2919348" y="3933841"/>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b="0" kern="1200" cap="none" spc="0" dirty="0" smtClean="0">
              <a:ln w="0"/>
              <a:solidFill>
                <a:schemeClr val="tx1"/>
              </a:solidFill>
              <a:effectLst>
                <a:outerShdw blurRad="38100" dist="19050" dir="2700000" algn="tl" rotWithShape="0">
                  <a:schemeClr val="dk1">
                    <a:alpha val="40000"/>
                  </a:schemeClr>
                </a:outerShdw>
              </a:effectLst>
            </a:rPr>
            <a:t>利润</a:t>
          </a:r>
          <a:endParaRPr lang="zh-CN" altLang="en-US" sz="2600" b="0" kern="1200" cap="none" spc="0" dirty="0">
            <a:ln w="0"/>
            <a:solidFill>
              <a:schemeClr val="tx1"/>
            </a:solidFill>
            <a:effectLst>
              <a:outerShdw blurRad="38100" dist="19050" dir="2700000" algn="tl" rotWithShape="0">
                <a:schemeClr val="dk1">
                  <a:alpha val="40000"/>
                </a:schemeClr>
              </a:outerShdw>
            </a:effectLst>
          </a:endParaRPr>
        </a:p>
      </dsp:txBody>
      <dsp:txXfrm>
        <a:off x="2919348" y="3933841"/>
        <a:ext cx="4099605" cy="516252"/>
      </dsp:txXfrm>
    </dsp:sp>
    <dsp:sp modelId="{348772BB-7044-4E72-8859-174A67AA3F36}">
      <dsp:nvSpPr>
        <dsp:cNvPr id="0" name=""/>
        <dsp:cNvSpPr/>
      </dsp:nvSpPr>
      <dsp:spPr>
        <a:xfrm>
          <a:off x="2919348" y="4661672"/>
          <a:ext cx="4099605" cy="516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kern="1200" dirty="0" smtClean="0"/>
            <a:t>营业税</a:t>
          </a:r>
          <a:r>
            <a:rPr lang="en-US" altLang="zh-CN" sz="2600" kern="1200" dirty="0" smtClean="0"/>
            <a:t>=</a:t>
          </a:r>
          <a:r>
            <a:rPr lang="zh-CN" altLang="en-US" sz="2600" kern="1200" dirty="0" smtClean="0"/>
            <a:t>税前造价</a:t>
          </a:r>
          <a:r>
            <a:rPr lang="en-US" altLang="zh-CN" sz="2600" kern="1200" dirty="0" smtClean="0"/>
            <a:t>x</a:t>
          </a:r>
          <a:r>
            <a:rPr lang="zh-CN" altLang="en-US" sz="2600" kern="1200" dirty="0" smtClean="0"/>
            <a:t>综合税率</a:t>
          </a:r>
          <a:endParaRPr lang="zh-CN" altLang="en-US" sz="2600" kern="1200" dirty="0"/>
        </a:p>
      </dsp:txBody>
      <dsp:txXfrm>
        <a:off x="2919348" y="4661672"/>
        <a:ext cx="4099605" cy="516252"/>
      </dsp:txXfrm>
    </dsp:sp>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defRPr>
            </a:lvl1pPr>
          </a:lstStyle>
          <a:p>
            <a:endParaRPr lang="zh-CN" altLang="en-US"/>
          </a:p>
        </p:txBody>
      </p:sp>
      <p:sp>
        <p:nvSpPr>
          <p:cNvPr id="1536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defRPr>
            </a:lvl1pPr>
          </a:lstStyle>
          <a:p>
            <a:endParaRPr lang="en-US" altLang="zh-CN"/>
          </a:p>
        </p:txBody>
      </p:sp>
      <p:sp>
        <p:nvSpPr>
          <p:cNvPr id="1536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defRPr>
            </a:lvl1pPr>
          </a:lstStyle>
          <a:p>
            <a:endParaRPr lang="en-US" altLang="zh-CN"/>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defRPr>
            </a:lvl1pPr>
          </a:lstStyle>
          <a:p>
            <a:fld id="{F7B0E229-1390-4B85-96B7-4E528AA459CE}" type="slidenum">
              <a:rPr lang="zh-CN" altLang="en-US"/>
              <a:pPr/>
              <a:t>‹#›</a:t>
            </a:fld>
            <a:endParaRPr lang="en-US" altLang="zh-CN"/>
          </a:p>
        </p:txBody>
      </p:sp>
    </p:spTree>
    <p:extLst>
      <p:ext uri="{BB962C8B-B14F-4D97-AF65-F5344CB8AC3E}">
        <p14:creationId xmlns:p14="http://schemas.microsoft.com/office/powerpoint/2010/main" xmlns="" val="27362467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defRPr>
            </a:lvl1pPr>
          </a:lstStyle>
          <a:p>
            <a:endParaRPr lang="zh-CN" altLang="en-US"/>
          </a:p>
        </p:txBody>
      </p:sp>
      <p:sp>
        <p:nvSpPr>
          <p:cNvPr id="1741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defRPr>
            </a:lvl1pPr>
          </a:lstStyle>
          <a:p>
            <a:endParaRPr lang="en-US" altLang="zh-CN"/>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defRPr>
            </a:lvl1pPr>
          </a:lstStyle>
          <a:p>
            <a:endParaRPr lang="en-US" altLang="zh-CN"/>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defRPr>
            </a:lvl1pPr>
          </a:lstStyle>
          <a:p>
            <a:fld id="{C6D5D8AF-5093-40A8-89F7-BE8E5D0202F4}" type="slidenum">
              <a:rPr lang="zh-CN" altLang="en-US"/>
              <a:pPr/>
              <a:t>‹#›</a:t>
            </a:fld>
            <a:endParaRPr lang="en-US" altLang="zh-CN"/>
          </a:p>
        </p:txBody>
      </p:sp>
    </p:spTree>
    <p:extLst>
      <p:ext uri="{BB962C8B-B14F-4D97-AF65-F5344CB8AC3E}">
        <p14:creationId xmlns:p14="http://schemas.microsoft.com/office/powerpoint/2010/main" xmlns="" val="263972323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宋体" charset="-122"/>
        <a:ea typeface="宋体" charset="-122"/>
        <a:cs typeface="+mn-cs"/>
      </a:defRPr>
    </a:lvl1pPr>
    <a:lvl2pPr marL="457200" algn="l" rtl="0" fontAlgn="base">
      <a:spcBef>
        <a:spcPct val="30000"/>
      </a:spcBef>
      <a:spcAft>
        <a:spcPct val="0"/>
      </a:spcAft>
      <a:defRPr kumimoji="1" sz="1200" kern="1200">
        <a:solidFill>
          <a:schemeClr val="tx1"/>
        </a:solidFill>
        <a:latin typeface="宋体" charset="-122"/>
        <a:ea typeface="宋体" charset="-122"/>
        <a:cs typeface="+mn-cs"/>
      </a:defRPr>
    </a:lvl2pPr>
    <a:lvl3pPr marL="914400" algn="l" rtl="0" fontAlgn="base">
      <a:spcBef>
        <a:spcPct val="30000"/>
      </a:spcBef>
      <a:spcAft>
        <a:spcPct val="0"/>
      </a:spcAft>
      <a:defRPr kumimoji="1" sz="1200" kern="1200">
        <a:solidFill>
          <a:schemeClr val="tx1"/>
        </a:solidFill>
        <a:latin typeface="宋体" charset="-122"/>
        <a:ea typeface="宋体" charset="-122"/>
        <a:cs typeface="+mn-cs"/>
      </a:defRPr>
    </a:lvl3pPr>
    <a:lvl4pPr marL="1371600" algn="l" rtl="0" fontAlgn="base">
      <a:spcBef>
        <a:spcPct val="30000"/>
      </a:spcBef>
      <a:spcAft>
        <a:spcPct val="0"/>
      </a:spcAft>
      <a:defRPr kumimoji="1" sz="1200" kern="1200">
        <a:solidFill>
          <a:schemeClr val="tx1"/>
        </a:solidFill>
        <a:latin typeface="宋体" charset="-122"/>
        <a:ea typeface="宋体" charset="-122"/>
        <a:cs typeface="+mn-cs"/>
      </a:defRPr>
    </a:lvl4pPr>
    <a:lvl5pPr marL="1828800" algn="l" rtl="0" fontAlgn="base">
      <a:spcBef>
        <a:spcPct val="30000"/>
      </a:spcBef>
      <a:spcAft>
        <a:spcPct val="0"/>
      </a:spcAft>
      <a:defRPr kumimoji="1" sz="1200" kern="1200">
        <a:solidFill>
          <a:schemeClr val="tx1"/>
        </a:solidFill>
        <a:latin typeface="宋体" charset="-122"/>
        <a:ea typeface="宋体"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3</a:t>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18</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70000" lnSpcReduction="20000"/>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20</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28</a:t>
            </a:fld>
            <a:endParaRPr lang="en-US" altLang="zh-CN"/>
          </a:p>
        </p:txBody>
      </p:sp>
    </p:spTree>
    <p:extLst>
      <p:ext uri="{BB962C8B-B14F-4D97-AF65-F5344CB8AC3E}">
        <p14:creationId xmlns:p14="http://schemas.microsoft.com/office/powerpoint/2010/main" xmlns="" val="9157954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29</a:t>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30</a:t>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36</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37</a:t>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38</a:t>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39</a:t>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41</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4</a:t>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lvl="0" indent="406400" algn="just">
              <a:lnSpc>
                <a:spcPct val="150000"/>
              </a:lnSpc>
              <a:buFont typeface="Wingdings" pitchFamily="2" charset="2"/>
              <a:buChar char="l"/>
            </a:pPr>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43</a:t>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44</a:t>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45</a:t>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46</a:t>
            </a:fld>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47</a:t>
            </a:fld>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48</a:t>
            </a:fld>
            <a:endParaRPr lang="en-US"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sz="1200" dirty="0" smtClean="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49</a:t>
            </a:fld>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51</a:t>
            </a:fld>
            <a:endParaRPr lang="en-US"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52</a:t>
            </a:fld>
            <a:endParaRPr lang="en-US"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53</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5</a:t>
            </a:fld>
            <a:endParaRPr lang="en-US"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54</a:t>
            </a:fld>
            <a:endParaRPr lang="en-US"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55</a:t>
            </a:fld>
            <a:endParaRPr lang="en-US" altLang="zh-CN"/>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59</a:t>
            </a:fld>
            <a:endParaRPr lang="en-US" altLang="zh-CN"/>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60</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9</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20000"/>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12</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13</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14</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15</a:t>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6D5D8AF-5093-40A8-89F7-BE8E5D0202F4}" type="slidenum">
              <a:rPr lang="zh-CN" altLang="en-US" smtClean="0"/>
              <a:pPr/>
              <a:t>16</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ctrTitle"/>
          </p:nvPr>
        </p:nvSpPr>
        <p:spPr>
          <a:xfrm>
            <a:off x="647700" y="1447800"/>
            <a:ext cx="7848600" cy="1295400"/>
          </a:xfrm>
        </p:spPr>
        <p:txBody>
          <a:bodyPr/>
          <a:lstStyle>
            <a:lvl1pPr algn="ctr">
              <a:defRPr/>
            </a:lvl1pPr>
          </a:lstStyle>
          <a:p>
            <a:pPr lvl="0"/>
            <a:r>
              <a:rPr lang="zh-CN" altLang="en-US" noProof="0" smtClean="0"/>
              <a:t>单击此处编辑母版标题样式</a:t>
            </a:r>
          </a:p>
        </p:txBody>
      </p:sp>
      <p:sp>
        <p:nvSpPr>
          <p:cNvPr id="109571" name="Rectangle 3"/>
          <p:cNvSpPr>
            <a:spLocks noGrp="1" noChangeArrowheads="1"/>
          </p:cNvSpPr>
          <p:nvPr>
            <p:ph type="subTitle" idx="1"/>
          </p:nvPr>
        </p:nvSpPr>
        <p:spPr>
          <a:xfrm>
            <a:off x="533400" y="3048000"/>
            <a:ext cx="8077200" cy="635000"/>
          </a:xfrm>
        </p:spPr>
        <p:txBody>
          <a:bodyPr/>
          <a:lstStyle>
            <a:lvl1pPr marL="0" indent="0" algn="ctr">
              <a:buFontTx/>
              <a:buNone/>
              <a:defRPr sz="3600"/>
            </a:lvl1pPr>
          </a:lstStyle>
          <a:p>
            <a:pPr lvl="0"/>
            <a:r>
              <a:rPr lang="zh-CN" altLang="en-US" noProof="0" smtClean="0"/>
              <a:t>单击此处编辑母版副标题样式</a:t>
            </a:r>
          </a:p>
        </p:txBody>
      </p:sp>
      <p:sp>
        <p:nvSpPr>
          <p:cNvPr id="109572" name="Rectangle 4"/>
          <p:cNvSpPr>
            <a:spLocks noGrp="1" noChangeArrowheads="1"/>
          </p:cNvSpPr>
          <p:nvPr>
            <p:ph type="dt" sz="half" idx="2"/>
          </p:nvPr>
        </p:nvSpPr>
        <p:spPr/>
        <p:txBody>
          <a:bodyPr/>
          <a:lstStyle>
            <a:lvl1pPr>
              <a:defRPr b="0">
                <a:latin typeface="Trebuchet MS" pitchFamily="34" charset="0"/>
              </a:defRPr>
            </a:lvl1pPr>
          </a:lstStyle>
          <a:p>
            <a:endParaRPr lang="en-US" altLang="zh-CN"/>
          </a:p>
        </p:txBody>
      </p:sp>
      <p:sp>
        <p:nvSpPr>
          <p:cNvPr id="109573" name="Rectangle 5"/>
          <p:cNvSpPr>
            <a:spLocks noGrp="1" noChangeArrowheads="1"/>
          </p:cNvSpPr>
          <p:nvPr>
            <p:ph type="ftr" sz="quarter" idx="3"/>
          </p:nvPr>
        </p:nvSpPr>
        <p:spPr/>
        <p:txBody>
          <a:bodyPr/>
          <a:lstStyle>
            <a:lvl1pPr>
              <a:defRPr b="0">
                <a:latin typeface="Trebuchet MS" pitchFamily="34" charset="0"/>
              </a:defRPr>
            </a:lvl1pPr>
          </a:lstStyle>
          <a:p>
            <a:endParaRPr lang="en-US" altLang="zh-CN"/>
          </a:p>
        </p:txBody>
      </p:sp>
      <p:sp>
        <p:nvSpPr>
          <p:cNvPr id="109574" name="Rectangle 6"/>
          <p:cNvSpPr>
            <a:spLocks noGrp="1" noChangeArrowheads="1"/>
          </p:cNvSpPr>
          <p:nvPr>
            <p:ph type="sldNum" sz="quarter" idx="4"/>
          </p:nvPr>
        </p:nvSpPr>
        <p:spPr/>
        <p:txBody>
          <a:bodyPr/>
          <a:lstStyle>
            <a:lvl1pPr>
              <a:defRPr b="0">
                <a:latin typeface="Trebuchet MS" pitchFamily="34" charset="0"/>
              </a:defRPr>
            </a:lvl1pPr>
          </a:lstStyle>
          <a:p>
            <a:fld id="{8A7121CA-A897-41FF-8ECB-206264402F53}" type="slidenum">
              <a:rPr lang="zh-CN" altLang="en-US"/>
              <a:pPr/>
              <a:t>‹#›</a:t>
            </a:fld>
            <a:endParaRPr lang="en-US" altLang="zh-CN"/>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71E5E44A-946E-4462-B060-B1CF0649C23F}" type="slidenum">
              <a:rPr lang="zh-CN" altLang="en-US"/>
              <a:pPr/>
              <a:t>‹#›</a:t>
            </a:fld>
            <a:endParaRPr lang="en-US" altLang="zh-CN"/>
          </a:p>
        </p:txBody>
      </p:sp>
    </p:spTree>
    <p:extLst>
      <p:ext uri="{BB962C8B-B14F-4D97-AF65-F5344CB8AC3E}">
        <p14:creationId xmlns:p14="http://schemas.microsoft.com/office/powerpoint/2010/main" xmlns="" val="288684417"/>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85800"/>
            <a:ext cx="2019300" cy="5715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685800"/>
            <a:ext cx="5905500" cy="5715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78D5B70C-55E0-49D7-8C95-DF8192AE9952}" type="slidenum">
              <a:rPr lang="zh-CN" altLang="en-US"/>
              <a:pPr/>
              <a:t>‹#›</a:t>
            </a:fld>
            <a:endParaRPr lang="en-US" altLang="zh-CN"/>
          </a:p>
        </p:txBody>
      </p:sp>
    </p:spTree>
    <p:extLst>
      <p:ext uri="{BB962C8B-B14F-4D97-AF65-F5344CB8AC3E}">
        <p14:creationId xmlns:p14="http://schemas.microsoft.com/office/powerpoint/2010/main" xmlns="" val="221158795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E67CA80D-C20E-413A-93D0-56954806A8D5}" type="slidenum">
              <a:rPr lang="zh-CN" altLang="en-US"/>
              <a:pPr/>
              <a:t>‹#›</a:t>
            </a:fld>
            <a:endParaRPr lang="en-US" altLang="zh-CN"/>
          </a:p>
        </p:txBody>
      </p:sp>
    </p:spTree>
    <p:extLst>
      <p:ext uri="{BB962C8B-B14F-4D97-AF65-F5344CB8AC3E}">
        <p14:creationId xmlns:p14="http://schemas.microsoft.com/office/powerpoint/2010/main" xmlns="" val="276628552"/>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C86FD8AE-D753-4257-9D93-BE0D307FD3E0}" type="slidenum">
              <a:rPr lang="zh-CN" altLang="en-US"/>
              <a:pPr/>
              <a:t>‹#›</a:t>
            </a:fld>
            <a:endParaRPr lang="en-US" altLang="zh-CN"/>
          </a:p>
        </p:txBody>
      </p:sp>
    </p:spTree>
    <p:extLst>
      <p:ext uri="{BB962C8B-B14F-4D97-AF65-F5344CB8AC3E}">
        <p14:creationId xmlns:p14="http://schemas.microsoft.com/office/powerpoint/2010/main" xmlns="" val="31685451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905000"/>
            <a:ext cx="39624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572000" y="1905000"/>
            <a:ext cx="39624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A1A4FB66-5F1A-474A-8A6F-42CFB569EDF9}" type="slidenum">
              <a:rPr lang="zh-CN" altLang="en-US"/>
              <a:pPr/>
              <a:t>‹#›</a:t>
            </a:fld>
            <a:endParaRPr lang="en-US" altLang="zh-CN"/>
          </a:p>
        </p:txBody>
      </p:sp>
    </p:spTree>
    <p:extLst>
      <p:ext uri="{BB962C8B-B14F-4D97-AF65-F5344CB8AC3E}">
        <p14:creationId xmlns:p14="http://schemas.microsoft.com/office/powerpoint/2010/main" xmlns="" val="142886440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21BADA5E-1FE8-4F1E-9ED6-25480D0D7C3E}" type="slidenum">
              <a:rPr lang="zh-CN" altLang="en-US"/>
              <a:pPr/>
              <a:t>‹#›</a:t>
            </a:fld>
            <a:endParaRPr lang="en-US" altLang="zh-CN"/>
          </a:p>
        </p:txBody>
      </p:sp>
    </p:spTree>
    <p:extLst>
      <p:ext uri="{BB962C8B-B14F-4D97-AF65-F5344CB8AC3E}">
        <p14:creationId xmlns:p14="http://schemas.microsoft.com/office/powerpoint/2010/main" xmlns="" val="185196739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A4718A5E-BB27-403C-B6D1-782C8E806DF9}" type="slidenum">
              <a:rPr lang="zh-CN" altLang="en-US"/>
              <a:pPr/>
              <a:t>‹#›</a:t>
            </a:fld>
            <a:endParaRPr lang="en-US" altLang="zh-CN"/>
          </a:p>
        </p:txBody>
      </p:sp>
    </p:spTree>
    <p:extLst>
      <p:ext uri="{BB962C8B-B14F-4D97-AF65-F5344CB8AC3E}">
        <p14:creationId xmlns:p14="http://schemas.microsoft.com/office/powerpoint/2010/main" xmlns="" val="388801726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0C9C4522-3125-458A-9B59-8ECC5E0F31A1}" type="slidenum">
              <a:rPr lang="zh-CN" altLang="en-US"/>
              <a:pPr/>
              <a:t>‹#›</a:t>
            </a:fld>
            <a:endParaRPr lang="en-US" altLang="zh-CN"/>
          </a:p>
        </p:txBody>
      </p:sp>
    </p:spTree>
    <p:extLst>
      <p:ext uri="{BB962C8B-B14F-4D97-AF65-F5344CB8AC3E}">
        <p14:creationId xmlns:p14="http://schemas.microsoft.com/office/powerpoint/2010/main" xmlns="" val="233090985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5E014A00-B7FD-475A-949A-575DB20415A5}" type="slidenum">
              <a:rPr lang="zh-CN" altLang="en-US"/>
              <a:pPr/>
              <a:t>‹#›</a:t>
            </a:fld>
            <a:endParaRPr lang="en-US" altLang="zh-CN"/>
          </a:p>
        </p:txBody>
      </p:sp>
    </p:spTree>
    <p:extLst>
      <p:ext uri="{BB962C8B-B14F-4D97-AF65-F5344CB8AC3E}">
        <p14:creationId xmlns:p14="http://schemas.microsoft.com/office/powerpoint/2010/main" xmlns="" val="3441208782"/>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D3DC207E-448B-4492-9F5E-70A6FFF52E4B}" type="slidenum">
              <a:rPr lang="zh-CN" altLang="en-US"/>
              <a:pPr/>
              <a:t>‹#›</a:t>
            </a:fld>
            <a:endParaRPr lang="en-US" altLang="zh-CN"/>
          </a:p>
        </p:txBody>
      </p:sp>
    </p:spTree>
    <p:extLst>
      <p:ext uri="{BB962C8B-B14F-4D97-AF65-F5344CB8AC3E}">
        <p14:creationId xmlns:p14="http://schemas.microsoft.com/office/powerpoint/2010/main" xmlns="" val="91547604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8546" name="Rectangle 2"/>
          <p:cNvSpPr>
            <a:spLocks noGrp="1" noChangeArrowheads="1"/>
          </p:cNvSpPr>
          <p:nvPr>
            <p:ph type="body" idx="1"/>
          </p:nvPr>
        </p:nvSpPr>
        <p:spPr bwMode="auto">
          <a:xfrm>
            <a:off x="457200" y="1905000"/>
            <a:ext cx="8077200" cy="4495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第二级项目符号文本</a:t>
            </a:r>
          </a:p>
          <a:p>
            <a:pPr lvl="2"/>
            <a:r>
              <a:rPr lang="zh-CN" altLang="en-US" smtClean="0"/>
              <a:t>第三级项目符号文本</a:t>
            </a:r>
          </a:p>
          <a:p>
            <a:pPr lvl="3"/>
            <a:r>
              <a:rPr lang="zh-CN" altLang="en-US" smtClean="0"/>
              <a:t> 第四级项目符号文本</a:t>
            </a:r>
          </a:p>
          <a:p>
            <a:pPr lvl="4"/>
            <a:r>
              <a:rPr lang="zh-CN" altLang="en-US" smtClean="0"/>
              <a:t>第五级项目符号文本</a:t>
            </a:r>
          </a:p>
          <a:p>
            <a:pPr lvl="1"/>
            <a:endParaRPr lang="zh-CN" altLang="en-US" smtClean="0"/>
          </a:p>
          <a:p>
            <a:pPr lvl="2"/>
            <a:endParaRPr lang="zh-CN" altLang="en-US" smtClean="0"/>
          </a:p>
        </p:txBody>
      </p:sp>
      <p:sp>
        <p:nvSpPr>
          <p:cNvPr id="108547" name="Rectangle 3"/>
          <p:cNvSpPr>
            <a:spLocks noGrp="1" noChangeArrowheads="1"/>
          </p:cNvSpPr>
          <p:nvPr>
            <p:ph type="title"/>
          </p:nvPr>
        </p:nvSpPr>
        <p:spPr bwMode="auto">
          <a:xfrm>
            <a:off x="457200" y="685800"/>
            <a:ext cx="8077200" cy="914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8548" name="Rectangle 4"/>
          <p:cNvSpPr>
            <a:spLocks noGrp="1" noChangeArrowheads="1"/>
          </p:cNvSpPr>
          <p:nvPr>
            <p:ph type="dt" sz="half" idx="2"/>
          </p:nvPr>
        </p:nvSpPr>
        <p:spPr bwMode="auto">
          <a:xfrm>
            <a:off x="0" y="6629400"/>
            <a:ext cx="1905000" cy="228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b="1"/>
            </a:lvl1pPr>
          </a:lstStyle>
          <a:p>
            <a:endParaRPr lang="en-US" altLang="zh-CN"/>
          </a:p>
        </p:txBody>
      </p:sp>
      <p:sp>
        <p:nvSpPr>
          <p:cNvPr id="108549" name="Rectangle 5"/>
          <p:cNvSpPr>
            <a:spLocks noGrp="1" noChangeArrowheads="1"/>
          </p:cNvSpPr>
          <p:nvPr>
            <p:ph type="ftr" sz="quarter" idx="3"/>
          </p:nvPr>
        </p:nvSpPr>
        <p:spPr bwMode="auto">
          <a:xfrm>
            <a:off x="3124200" y="6629400"/>
            <a:ext cx="2895600" cy="228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b="1"/>
            </a:lvl1pPr>
          </a:lstStyle>
          <a:p>
            <a:endParaRPr lang="en-US" altLang="zh-CN"/>
          </a:p>
        </p:txBody>
      </p:sp>
      <p:sp>
        <p:nvSpPr>
          <p:cNvPr id="108550" name="Rectangle 6"/>
          <p:cNvSpPr>
            <a:spLocks noGrp="1" noChangeArrowheads="1"/>
          </p:cNvSpPr>
          <p:nvPr>
            <p:ph type="sldNum" sz="quarter" idx="4"/>
          </p:nvPr>
        </p:nvSpPr>
        <p:spPr bwMode="auto">
          <a:xfrm>
            <a:off x="7239000" y="6629400"/>
            <a:ext cx="1905000" cy="228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b="1"/>
            </a:lvl1pPr>
          </a:lstStyle>
          <a:p>
            <a:fld id="{C38A54A3-1761-4DB6-8989-7EA141048B1B}"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p:txStyles>
    <p:titleStyle>
      <a:lvl1pPr algn="l" rtl="0" eaLnBrk="1" fontAlgn="base" hangingPunct="1">
        <a:spcBef>
          <a:spcPct val="0"/>
        </a:spcBef>
        <a:spcAft>
          <a:spcPct val="0"/>
        </a:spcAft>
        <a:defRPr sz="4400">
          <a:solidFill>
            <a:srgbClr val="284C6A"/>
          </a:solidFill>
          <a:latin typeface="+mj-lt"/>
          <a:ea typeface="+mj-ea"/>
          <a:cs typeface="+mj-cs"/>
        </a:defRPr>
      </a:lvl1pPr>
      <a:lvl2pPr algn="l" rtl="0" eaLnBrk="1" fontAlgn="base" hangingPunct="1">
        <a:spcBef>
          <a:spcPct val="0"/>
        </a:spcBef>
        <a:spcAft>
          <a:spcPct val="0"/>
        </a:spcAft>
        <a:defRPr sz="4400">
          <a:solidFill>
            <a:srgbClr val="284C6A"/>
          </a:solidFill>
          <a:latin typeface="宋体" charset="-122"/>
          <a:ea typeface="宋体" charset="-122"/>
        </a:defRPr>
      </a:lvl2pPr>
      <a:lvl3pPr algn="l" rtl="0" eaLnBrk="1" fontAlgn="base" hangingPunct="1">
        <a:spcBef>
          <a:spcPct val="0"/>
        </a:spcBef>
        <a:spcAft>
          <a:spcPct val="0"/>
        </a:spcAft>
        <a:defRPr sz="4400">
          <a:solidFill>
            <a:srgbClr val="284C6A"/>
          </a:solidFill>
          <a:latin typeface="宋体" charset="-122"/>
          <a:ea typeface="宋体" charset="-122"/>
        </a:defRPr>
      </a:lvl3pPr>
      <a:lvl4pPr algn="l" rtl="0" eaLnBrk="1" fontAlgn="base" hangingPunct="1">
        <a:spcBef>
          <a:spcPct val="0"/>
        </a:spcBef>
        <a:spcAft>
          <a:spcPct val="0"/>
        </a:spcAft>
        <a:defRPr sz="4400">
          <a:solidFill>
            <a:srgbClr val="284C6A"/>
          </a:solidFill>
          <a:latin typeface="宋体" charset="-122"/>
          <a:ea typeface="宋体" charset="-122"/>
        </a:defRPr>
      </a:lvl4pPr>
      <a:lvl5pPr algn="l" rtl="0" eaLnBrk="1" fontAlgn="base" hangingPunct="1">
        <a:spcBef>
          <a:spcPct val="0"/>
        </a:spcBef>
        <a:spcAft>
          <a:spcPct val="0"/>
        </a:spcAft>
        <a:defRPr sz="4400">
          <a:solidFill>
            <a:srgbClr val="284C6A"/>
          </a:solidFill>
          <a:latin typeface="宋体" charset="-122"/>
          <a:ea typeface="宋体" charset="-122"/>
        </a:defRPr>
      </a:lvl5pPr>
      <a:lvl6pPr marL="457200" algn="l" rtl="0" eaLnBrk="1" fontAlgn="base" hangingPunct="1">
        <a:spcBef>
          <a:spcPct val="0"/>
        </a:spcBef>
        <a:spcAft>
          <a:spcPct val="0"/>
        </a:spcAft>
        <a:defRPr sz="4400">
          <a:solidFill>
            <a:srgbClr val="284C6A"/>
          </a:solidFill>
          <a:latin typeface="宋体" charset="-122"/>
          <a:ea typeface="宋体" charset="-122"/>
        </a:defRPr>
      </a:lvl6pPr>
      <a:lvl7pPr marL="914400" algn="l" rtl="0" eaLnBrk="1" fontAlgn="base" hangingPunct="1">
        <a:spcBef>
          <a:spcPct val="0"/>
        </a:spcBef>
        <a:spcAft>
          <a:spcPct val="0"/>
        </a:spcAft>
        <a:defRPr sz="4400">
          <a:solidFill>
            <a:srgbClr val="284C6A"/>
          </a:solidFill>
          <a:latin typeface="宋体" charset="-122"/>
          <a:ea typeface="宋体" charset="-122"/>
        </a:defRPr>
      </a:lvl7pPr>
      <a:lvl8pPr marL="1371600" algn="l" rtl="0" eaLnBrk="1" fontAlgn="base" hangingPunct="1">
        <a:spcBef>
          <a:spcPct val="0"/>
        </a:spcBef>
        <a:spcAft>
          <a:spcPct val="0"/>
        </a:spcAft>
        <a:defRPr sz="4400">
          <a:solidFill>
            <a:srgbClr val="284C6A"/>
          </a:solidFill>
          <a:latin typeface="宋体" charset="-122"/>
          <a:ea typeface="宋体" charset="-122"/>
        </a:defRPr>
      </a:lvl8pPr>
      <a:lvl9pPr marL="1828800" algn="l" rtl="0" eaLnBrk="1" fontAlgn="base" hangingPunct="1">
        <a:spcBef>
          <a:spcPct val="0"/>
        </a:spcBef>
        <a:spcAft>
          <a:spcPct val="0"/>
        </a:spcAft>
        <a:defRPr sz="4400">
          <a:solidFill>
            <a:srgbClr val="284C6A"/>
          </a:solidFill>
          <a:latin typeface="宋体" charset="-122"/>
          <a:ea typeface="宋体" charset="-122"/>
        </a:defRPr>
      </a:lvl9pPr>
    </p:titleStyle>
    <p:bodyStyle>
      <a:lvl1pPr marL="342900" indent="-342900" algn="l" rtl="0" eaLnBrk="1" fontAlgn="base" hangingPunct="1">
        <a:lnSpc>
          <a:spcPct val="125000"/>
        </a:lnSpc>
        <a:spcBef>
          <a:spcPct val="20000"/>
        </a:spcBef>
        <a:spcAft>
          <a:spcPct val="0"/>
        </a:spcAft>
        <a:buClr>
          <a:schemeClr val="bg2"/>
        </a:buClr>
        <a:buChar char="•"/>
        <a:defRPr sz="3200">
          <a:solidFill>
            <a:srgbClr val="284C6A"/>
          </a:solidFill>
          <a:latin typeface="+mn-lt"/>
          <a:ea typeface="+mn-ea"/>
          <a:cs typeface="+mn-cs"/>
        </a:defRPr>
      </a:lvl1pPr>
      <a:lvl2pPr marL="742950" indent="-285750" algn="l" rtl="0" eaLnBrk="1" fontAlgn="base" hangingPunct="1">
        <a:spcBef>
          <a:spcPct val="20000"/>
        </a:spcBef>
        <a:spcAft>
          <a:spcPct val="0"/>
        </a:spcAft>
        <a:buFont typeface="Trebuchet MS" pitchFamily="34" charset="0"/>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Font typeface="Trebuchet MS" pitchFamily="34" charset="0"/>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683568" y="1052736"/>
            <a:ext cx="7848600" cy="2413248"/>
          </a:xfrm>
        </p:spPr>
        <p:txBody>
          <a:bodyPr/>
          <a:lstStyle/>
          <a:p>
            <a:pPr>
              <a:lnSpc>
                <a:spcPct val="150000"/>
              </a:lnSpc>
            </a:pPr>
            <a:r>
              <a:rPr lang="zh-CN" altLang="en-US" sz="5400" b="1" dirty="0" smtClean="0">
                <a:latin typeface="华文中宋" pitchFamily="2" charset="-122"/>
                <a:ea typeface="华文中宋" pitchFamily="2" charset="-122"/>
              </a:rPr>
              <a:t>浙江省</a:t>
            </a:r>
            <a:r>
              <a:rPr lang="zh-CN" altLang="zh-CN" sz="5400" b="1" dirty="0" smtClean="0">
                <a:latin typeface="华文中宋" pitchFamily="2" charset="-122"/>
                <a:ea typeface="华文中宋" pitchFamily="2" charset="-122"/>
              </a:rPr>
              <a:t>建筑业营改增</a:t>
            </a:r>
            <a:r>
              <a:rPr lang="en-US" altLang="zh-CN" sz="5400" b="1" dirty="0" smtClean="0">
                <a:latin typeface="华文中宋" pitchFamily="2" charset="-122"/>
                <a:ea typeface="华文中宋" pitchFamily="2" charset="-122"/>
              </a:rPr>
              <a:t/>
            </a:r>
            <a:br>
              <a:rPr lang="en-US" altLang="zh-CN" sz="5400" b="1" dirty="0" smtClean="0">
                <a:latin typeface="华文中宋" pitchFamily="2" charset="-122"/>
                <a:ea typeface="华文中宋" pitchFamily="2" charset="-122"/>
              </a:rPr>
            </a:br>
            <a:r>
              <a:rPr lang="zh-CN" altLang="zh-CN" sz="5400" b="1" dirty="0" smtClean="0">
                <a:latin typeface="华文中宋" pitchFamily="2" charset="-122"/>
                <a:ea typeface="华文中宋" pitchFamily="2" charset="-122"/>
              </a:rPr>
              <a:t>工程</a:t>
            </a:r>
            <a:r>
              <a:rPr lang="zh-CN" altLang="en-US" sz="5400" b="1" dirty="0" smtClean="0">
                <a:latin typeface="华文中宋" pitchFamily="2" charset="-122"/>
                <a:ea typeface="华文中宋" pitchFamily="2" charset="-122"/>
              </a:rPr>
              <a:t>造价政策宣贯</a:t>
            </a:r>
            <a:endParaRPr lang="zh-CN" altLang="en-US" sz="5400" b="1" dirty="0">
              <a:latin typeface="华文中宋" pitchFamily="2" charset="-122"/>
              <a:ea typeface="华文中宋" pitchFamily="2" charset="-122"/>
            </a:endParaRPr>
          </a:p>
        </p:txBody>
      </p:sp>
      <p:sp>
        <p:nvSpPr>
          <p:cNvPr id="3" name="TextBox 2"/>
          <p:cNvSpPr txBox="1"/>
          <p:nvPr/>
        </p:nvSpPr>
        <p:spPr>
          <a:xfrm>
            <a:off x="1403648" y="4581128"/>
            <a:ext cx="6336704" cy="1200329"/>
          </a:xfrm>
          <a:prstGeom prst="rect">
            <a:avLst/>
          </a:prstGeom>
          <a:noFill/>
        </p:spPr>
        <p:txBody>
          <a:bodyPr wrap="square" rtlCol="0">
            <a:spAutoFit/>
          </a:bodyPr>
          <a:lstStyle/>
          <a:p>
            <a:pPr algn="ctr"/>
            <a:r>
              <a:rPr lang="zh-CN" altLang="en-US" sz="2400" dirty="0">
                <a:solidFill>
                  <a:srgbClr val="284C6A"/>
                </a:solidFill>
                <a:latin typeface="华文中宋" pitchFamily="2" charset="-122"/>
                <a:ea typeface="华文中宋" pitchFamily="2" charset="-122"/>
                <a:cs typeface="+mj-cs"/>
              </a:rPr>
              <a:t>浙江省建设工程造价管理总站  </a:t>
            </a:r>
            <a:endParaRPr lang="en-US" altLang="zh-CN" sz="2400" dirty="0" smtClean="0">
              <a:solidFill>
                <a:srgbClr val="284C6A"/>
              </a:solidFill>
              <a:latin typeface="华文中宋" pitchFamily="2" charset="-122"/>
              <a:ea typeface="华文中宋" pitchFamily="2" charset="-122"/>
              <a:cs typeface="+mj-cs"/>
            </a:endParaRPr>
          </a:p>
          <a:p>
            <a:pPr algn="ctr"/>
            <a:endParaRPr lang="en-US" altLang="zh-CN" sz="2400" dirty="0" smtClean="0">
              <a:solidFill>
                <a:srgbClr val="284C6A"/>
              </a:solidFill>
              <a:latin typeface="华文中宋" pitchFamily="2" charset="-122"/>
              <a:ea typeface="华文中宋" pitchFamily="2" charset="-122"/>
              <a:cs typeface="+mj-cs"/>
            </a:endParaRPr>
          </a:p>
          <a:p>
            <a:pPr algn="ctr"/>
            <a:r>
              <a:rPr lang="en-US" altLang="zh-CN" sz="2400" dirty="0" smtClean="0">
                <a:solidFill>
                  <a:srgbClr val="284C6A"/>
                </a:solidFill>
                <a:latin typeface="华文中宋" pitchFamily="2" charset="-122"/>
                <a:ea typeface="华文中宋" pitchFamily="2" charset="-122"/>
                <a:cs typeface="+mj-cs"/>
              </a:rPr>
              <a:t>2016</a:t>
            </a:r>
            <a:r>
              <a:rPr lang="zh-CN" altLang="en-US" sz="2400" dirty="0" smtClean="0">
                <a:solidFill>
                  <a:srgbClr val="284C6A"/>
                </a:solidFill>
                <a:latin typeface="华文中宋" pitchFamily="2" charset="-122"/>
                <a:ea typeface="华文中宋" pitchFamily="2" charset="-122"/>
                <a:cs typeface="+mj-cs"/>
              </a:rPr>
              <a:t>年</a:t>
            </a:r>
            <a:r>
              <a:rPr lang="en-US" altLang="zh-CN" sz="2400" dirty="0" smtClean="0">
                <a:solidFill>
                  <a:srgbClr val="284C6A"/>
                </a:solidFill>
                <a:latin typeface="华文中宋" pitchFamily="2" charset="-122"/>
                <a:ea typeface="华文中宋" pitchFamily="2" charset="-122"/>
                <a:cs typeface="+mj-cs"/>
              </a:rPr>
              <a:t>5</a:t>
            </a:r>
            <a:r>
              <a:rPr lang="zh-CN" altLang="en-US" sz="2400" dirty="0" smtClean="0">
                <a:solidFill>
                  <a:srgbClr val="284C6A"/>
                </a:solidFill>
                <a:latin typeface="华文中宋" pitchFamily="2" charset="-122"/>
                <a:ea typeface="华文中宋" pitchFamily="2" charset="-122"/>
                <a:cs typeface="+mj-cs"/>
              </a:rPr>
              <a:t>月</a:t>
            </a:r>
            <a:endParaRPr lang="zh-CN" altLang="en-US" sz="2400" dirty="0">
              <a:solidFill>
                <a:srgbClr val="284C6A"/>
              </a:solidFill>
              <a:latin typeface="华文中宋" pitchFamily="2" charset="-122"/>
              <a:ea typeface="华文中宋" pitchFamily="2" charset="-122"/>
              <a:cs typeface="+mj-cs"/>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152400"/>
            <a:ext cx="8686800" cy="1143000"/>
          </a:xfrm>
        </p:spPr>
        <p:txBody>
          <a:bodyPr>
            <a:normAutofit/>
          </a:bodyPr>
          <a:lstStyle/>
          <a:p>
            <a:pPr marL="342900" indent="-342900">
              <a:lnSpc>
                <a:spcPct val="125000"/>
              </a:lnSpc>
              <a:spcBef>
                <a:spcPct val="20000"/>
              </a:spcBef>
              <a:buClr>
                <a:schemeClr val="bg2"/>
              </a:buClr>
              <a:buChar char="•"/>
            </a:pPr>
            <a:r>
              <a:rPr lang="en-US" altLang="zh-CN" sz="3200" dirty="0" smtClean="0">
                <a:latin typeface="+mn-ea"/>
                <a:ea typeface="+mn-ea"/>
              </a:rPr>
              <a:t>1.2</a:t>
            </a:r>
            <a:r>
              <a:rPr lang="zh-CN" altLang="en-US" sz="3200" dirty="0" smtClean="0">
                <a:latin typeface="+mn-ea"/>
                <a:ea typeface="+mn-ea"/>
              </a:rPr>
              <a:t>营业税范围</a:t>
            </a:r>
            <a:r>
              <a:rPr lang="zh-CN" altLang="en-US" sz="3200" dirty="0">
                <a:latin typeface="+mn-ea"/>
                <a:ea typeface="+mn-ea"/>
              </a:rPr>
              <a:t>及税率</a:t>
            </a:r>
          </a:p>
        </p:txBody>
      </p:sp>
      <p:graphicFrame>
        <p:nvGraphicFramePr>
          <p:cNvPr id="9" name="表格 8"/>
          <p:cNvGraphicFramePr>
            <a:graphicFrameLocks noGrp="1"/>
          </p:cNvGraphicFramePr>
          <p:nvPr>
            <p:extLst>
              <p:ext uri="{D42A27DB-BD31-4B8C-83A1-F6EECF244321}">
                <p14:modId xmlns:p14="http://schemas.microsoft.com/office/powerpoint/2010/main" xmlns="" val="3537888254"/>
              </p:ext>
            </p:extLst>
          </p:nvPr>
        </p:nvGraphicFramePr>
        <p:xfrm>
          <a:off x="1043608" y="1142988"/>
          <a:ext cx="7200800" cy="4732426"/>
        </p:xfrm>
        <a:graphic>
          <a:graphicData uri="http://schemas.openxmlformats.org/drawingml/2006/table">
            <a:tbl>
              <a:tblPr firstRow="1" firstCol="1" bandRow="1">
                <a:tableStyleId>{5C22544A-7EE6-4342-B048-85BDC9FD1C3A}</a:tableStyleId>
              </a:tblPr>
              <a:tblGrid>
                <a:gridCol w="1242376"/>
                <a:gridCol w="2857520"/>
                <a:gridCol w="3100904"/>
              </a:tblGrid>
              <a:tr h="471466">
                <a:tc>
                  <a:txBody>
                    <a:bodyPr/>
                    <a:lstStyle/>
                    <a:p>
                      <a:pPr algn="ctr">
                        <a:spcAft>
                          <a:spcPts val="0"/>
                        </a:spcAft>
                      </a:pPr>
                      <a:r>
                        <a:rPr lang="zh-CN" altLang="en-US" sz="2000" dirty="0" smtClean="0">
                          <a:solidFill>
                            <a:schemeClr val="tx1"/>
                          </a:solidFill>
                          <a:effectLst/>
                          <a:latin typeface="Calibri"/>
                          <a:ea typeface="宋体"/>
                          <a:cs typeface="Times New Roman"/>
                        </a:rPr>
                        <a:t>序号</a:t>
                      </a:r>
                      <a:endParaRPr lang="zh-CN" sz="2000" dirty="0">
                        <a:solidFill>
                          <a:schemeClr val="tx1"/>
                        </a:solidFill>
                        <a:effectLst/>
                        <a:latin typeface="Calibri"/>
                        <a:ea typeface="宋体"/>
                        <a:cs typeface="Times New Roman"/>
                      </a:endParaRPr>
                    </a:p>
                  </a:txBody>
                  <a:tcPr marL="38100" marR="38100" marT="38100" marB="38100" anchor="ctr"/>
                </a:tc>
                <a:tc>
                  <a:txBody>
                    <a:bodyPr/>
                    <a:lstStyle/>
                    <a:p>
                      <a:pPr algn="ctr">
                        <a:spcAft>
                          <a:spcPts val="0"/>
                        </a:spcAft>
                      </a:pPr>
                      <a:r>
                        <a:rPr lang="zh-CN" altLang="en-US" sz="2000" dirty="0" smtClean="0">
                          <a:solidFill>
                            <a:schemeClr val="tx1"/>
                          </a:solidFill>
                          <a:effectLst/>
                          <a:latin typeface="Calibri"/>
                          <a:ea typeface="宋体"/>
                          <a:cs typeface="Times New Roman"/>
                        </a:rPr>
                        <a:t>税目</a:t>
                      </a:r>
                      <a:endParaRPr lang="zh-CN" sz="2000" dirty="0">
                        <a:solidFill>
                          <a:schemeClr val="tx1"/>
                        </a:solidFill>
                        <a:effectLst/>
                        <a:latin typeface="Calibri"/>
                        <a:ea typeface="宋体"/>
                        <a:cs typeface="Times New Roman"/>
                      </a:endParaRPr>
                    </a:p>
                  </a:txBody>
                  <a:tcPr marL="38100" marR="38100" marT="38100" marB="38100" anchor="ctr"/>
                </a:tc>
                <a:tc>
                  <a:txBody>
                    <a:bodyPr/>
                    <a:lstStyle/>
                    <a:p>
                      <a:pPr algn="ctr">
                        <a:spcAft>
                          <a:spcPts val="0"/>
                        </a:spcAft>
                      </a:pPr>
                      <a:r>
                        <a:rPr lang="zh-CN" sz="2000" dirty="0">
                          <a:solidFill>
                            <a:schemeClr val="tx1"/>
                          </a:solidFill>
                          <a:effectLst/>
                        </a:rPr>
                        <a:t>税　　率</a:t>
                      </a:r>
                      <a:endParaRPr lang="zh-CN" sz="2000" dirty="0">
                        <a:solidFill>
                          <a:schemeClr val="tx1"/>
                        </a:solidFill>
                        <a:effectLst/>
                        <a:latin typeface="Calibri"/>
                        <a:ea typeface="宋体"/>
                        <a:cs typeface="Times New Roman"/>
                      </a:endParaRPr>
                    </a:p>
                  </a:txBody>
                  <a:tcPr marL="38100" marR="38100" marT="38100" marB="38100" anchor="ctr"/>
                </a:tc>
              </a:tr>
              <a:tr h="473440">
                <a:tc>
                  <a:txBody>
                    <a:bodyPr/>
                    <a:lstStyle/>
                    <a:p>
                      <a:pPr algn="ctr"/>
                      <a:r>
                        <a:rPr lang="zh-CN" altLang="en-US" sz="2000" b="1" kern="1200" dirty="0" smtClean="0">
                          <a:solidFill>
                            <a:schemeClr val="tx1"/>
                          </a:solidFill>
                          <a:effectLst/>
                          <a:latin typeface="+mn-lt"/>
                          <a:ea typeface="+mn-ea"/>
                          <a:cs typeface="+mn-cs"/>
                        </a:rPr>
                        <a:t>一</a:t>
                      </a:r>
                    </a:p>
                  </a:txBody>
                  <a:tcPr marL="38100" marR="38100" marT="38100" marB="38100" anchor="ctr">
                    <a:solidFill>
                      <a:schemeClr val="accent5"/>
                    </a:solidFill>
                  </a:tcPr>
                </a:tc>
                <a:tc>
                  <a:txBody>
                    <a:bodyPr/>
                    <a:lstStyle/>
                    <a:p>
                      <a:pPr algn="ctr">
                        <a:spcAft>
                          <a:spcPts val="0"/>
                        </a:spcAft>
                      </a:pPr>
                      <a:r>
                        <a:rPr lang="zh-CN" sz="2000" kern="1200" dirty="0" smtClean="0">
                          <a:solidFill>
                            <a:schemeClr val="tx1"/>
                          </a:solidFill>
                          <a:effectLst/>
                          <a:latin typeface="+mn-lt"/>
                          <a:ea typeface="+mn-ea"/>
                          <a:cs typeface="+mn-cs"/>
                        </a:rPr>
                        <a:t>交通运输业</a:t>
                      </a:r>
                      <a:endParaRPr lang="zh-CN" sz="2000" kern="1200" dirty="0">
                        <a:solidFill>
                          <a:schemeClr val="tx1"/>
                        </a:solidFill>
                        <a:effectLst/>
                        <a:latin typeface="+mn-lt"/>
                        <a:ea typeface="+mn-ea"/>
                        <a:cs typeface="+mn-cs"/>
                      </a:endParaRPr>
                    </a:p>
                  </a:txBody>
                  <a:tcPr marL="38100" marR="38100" marT="38100" marB="38100" anchor="ctr">
                    <a:solidFill>
                      <a:schemeClr val="accent5"/>
                    </a:solidFill>
                  </a:tcPr>
                </a:tc>
                <a:tc>
                  <a:txBody>
                    <a:bodyPr/>
                    <a:lstStyle/>
                    <a:p>
                      <a:pPr algn="ctr">
                        <a:spcAft>
                          <a:spcPts val="0"/>
                        </a:spcAft>
                      </a:pPr>
                      <a:r>
                        <a:rPr lang="en-US" sz="2000" dirty="0">
                          <a:solidFill>
                            <a:schemeClr val="tx1"/>
                          </a:solidFill>
                          <a:effectLst/>
                        </a:rPr>
                        <a:t>3%</a:t>
                      </a:r>
                      <a:endParaRPr lang="zh-CN" sz="2000" dirty="0">
                        <a:solidFill>
                          <a:schemeClr val="tx1"/>
                        </a:solidFill>
                        <a:effectLst/>
                        <a:latin typeface="Calibri"/>
                        <a:ea typeface="宋体"/>
                        <a:cs typeface="Times New Roman"/>
                      </a:endParaRPr>
                    </a:p>
                  </a:txBody>
                  <a:tcPr marL="38100" marR="38100" marT="38100" marB="38100" anchor="ctr">
                    <a:solidFill>
                      <a:schemeClr val="accent5"/>
                    </a:solidFill>
                  </a:tcPr>
                </a:tc>
              </a:tr>
              <a:tr h="473440">
                <a:tc>
                  <a:txBody>
                    <a:bodyPr/>
                    <a:lstStyle/>
                    <a:p>
                      <a:pPr algn="ctr"/>
                      <a:r>
                        <a:rPr lang="zh-CN" altLang="en-US" sz="2000" b="1" kern="1200" dirty="0" smtClean="0">
                          <a:solidFill>
                            <a:schemeClr val="tx1"/>
                          </a:solidFill>
                          <a:effectLst/>
                          <a:latin typeface="+mn-lt"/>
                          <a:ea typeface="+mn-ea"/>
                          <a:cs typeface="+mn-cs"/>
                        </a:rPr>
                        <a:t>二</a:t>
                      </a:r>
                    </a:p>
                  </a:txBody>
                  <a:tcPr marL="38100" marR="38100" marT="38100" marB="38100" anchor="ctr">
                    <a:solidFill>
                      <a:schemeClr val="accent5"/>
                    </a:solidFill>
                  </a:tcPr>
                </a:tc>
                <a:tc>
                  <a:txBody>
                    <a:bodyPr/>
                    <a:lstStyle/>
                    <a:p>
                      <a:pPr algn="ctr">
                        <a:spcAft>
                          <a:spcPts val="0"/>
                        </a:spcAft>
                      </a:pPr>
                      <a:r>
                        <a:rPr lang="zh-CN" sz="2000" kern="1200" dirty="0" smtClean="0">
                          <a:solidFill>
                            <a:schemeClr val="tx1"/>
                          </a:solidFill>
                          <a:effectLst/>
                          <a:latin typeface="+mn-lt"/>
                          <a:ea typeface="+mn-ea"/>
                          <a:cs typeface="+mn-cs"/>
                        </a:rPr>
                        <a:t>建筑业</a:t>
                      </a:r>
                      <a:endParaRPr lang="zh-CN" sz="2000" kern="1200" dirty="0">
                        <a:solidFill>
                          <a:schemeClr val="tx1"/>
                        </a:solidFill>
                        <a:effectLst/>
                        <a:latin typeface="+mn-lt"/>
                        <a:ea typeface="+mn-ea"/>
                        <a:cs typeface="+mn-cs"/>
                      </a:endParaRPr>
                    </a:p>
                  </a:txBody>
                  <a:tcPr marL="38100" marR="38100" marT="38100" marB="38100" anchor="ctr">
                    <a:solidFill>
                      <a:schemeClr val="accent5"/>
                    </a:solidFill>
                  </a:tcPr>
                </a:tc>
                <a:tc>
                  <a:txBody>
                    <a:bodyPr/>
                    <a:lstStyle/>
                    <a:p>
                      <a:pPr algn="ctr">
                        <a:spcAft>
                          <a:spcPts val="0"/>
                        </a:spcAft>
                      </a:pPr>
                      <a:r>
                        <a:rPr lang="en-US" sz="2000" dirty="0">
                          <a:solidFill>
                            <a:schemeClr val="tx1"/>
                          </a:solidFill>
                          <a:effectLst/>
                        </a:rPr>
                        <a:t>3%</a:t>
                      </a:r>
                      <a:endParaRPr lang="zh-CN" sz="2000" dirty="0">
                        <a:solidFill>
                          <a:schemeClr val="tx1"/>
                        </a:solidFill>
                        <a:effectLst/>
                        <a:latin typeface="Calibri"/>
                        <a:ea typeface="宋体"/>
                        <a:cs typeface="Times New Roman"/>
                      </a:endParaRPr>
                    </a:p>
                  </a:txBody>
                  <a:tcPr marL="38100" marR="38100" marT="38100" marB="38100" anchor="ctr">
                    <a:solidFill>
                      <a:schemeClr val="accent5"/>
                    </a:solidFill>
                  </a:tcPr>
                </a:tc>
              </a:tr>
              <a:tr h="473440">
                <a:tc>
                  <a:txBody>
                    <a:bodyPr/>
                    <a:lstStyle/>
                    <a:p>
                      <a:pPr algn="ctr"/>
                      <a:r>
                        <a:rPr lang="zh-CN" altLang="en-US" sz="2000" b="1" kern="1200" dirty="0" smtClean="0">
                          <a:solidFill>
                            <a:schemeClr val="tx1"/>
                          </a:solidFill>
                          <a:effectLst/>
                          <a:latin typeface="+mn-lt"/>
                          <a:ea typeface="+mn-ea"/>
                          <a:cs typeface="+mn-cs"/>
                        </a:rPr>
                        <a:t>三</a:t>
                      </a:r>
                      <a:endParaRPr lang="en-US" altLang="zh-CN" sz="2000" b="1" kern="1200" dirty="0" smtClean="0">
                        <a:solidFill>
                          <a:schemeClr val="tx1"/>
                        </a:solidFill>
                        <a:effectLst/>
                        <a:latin typeface="+mn-lt"/>
                        <a:ea typeface="+mn-ea"/>
                        <a:cs typeface="+mn-cs"/>
                      </a:endParaRPr>
                    </a:p>
                  </a:txBody>
                  <a:tcPr marL="38100" marR="38100" marT="38100" marB="38100" anchor="ctr">
                    <a:solidFill>
                      <a:schemeClr val="accent5"/>
                    </a:solidFill>
                  </a:tcPr>
                </a:tc>
                <a:tc>
                  <a:txBody>
                    <a:bodyPr/>
                    <a:lstStyle/>
                    <a:p>
                      <a:pPr algn="ctr">
                        <a:spcAft>
                          <a:spcPts val="0"/>
                        </a:spcAft>
                      </a:pPr>
                      <a:r>
                        <a:rPr lang="zh-CN" sz="2000" kern="1200" dirty="0" smtClean="0">
                          <a:solidFill>
                            <a:schemeClr val="tx1"/>
                          </a:solidFill>
                          <a:effectLst/>
                          <a:latin typeface="+mn-lt"/>
                          <a:ea typeface="+mn-ea"/>
                          <a:cs typeface="+mn-cs"/>
                        </a:rPr>
                        <a:t>金融</a:t>
                      </a:r>
                      <a:r>
                        <a:rPr lang="zh-CN" sz="2000" kern="1200" dirty="0">
                          <a:solidFill>
                            <a:schemeClr val="tx1"/>
                          </a:solidFill>
                          <a:effectLst/>
                          <a:latin typeface="+mn-lt"/>
                          <a:ea typeface="+mn-ea"/>
                          <a:cs typeface="+mn-cs"/>
                        </a:rPr>
                        <a:t>保险业</a:t>
                      </a:r>
                    </a:p>
                  </a:txBody>
                  <a:tcPr marL="38100" marR="38100" marT="38100" marB="38100" anchor="ctr">
                    <a:solidFill>
                      <a:schemeClr val="accent5"/>
                    </a:solidFill>
                  </a:tcPr>
                </a:tc>
                <a:tc>
                  <a:txBody>
                    <a:bodyPr/>
                    <a:lstStyle/>
                    <a:p>
                      <a:pPr algn="ctr">
                        <a:spcAft>
                          <a:spcPts val="0"/>
                        </a:spcAft>
                      </a:pPr>
                      <a:r>
                        <a:rPr lang="en-US" sz="2000" dirty="0">
                          <a:solidFill>
                            <a:schemeClr val="tx1"/>
                          </a:solidFill>
                          <a:effectLst/>
                        </a:rPr>
                        <a:t>5%</a:t>
                      </a:r>
                      <a:endParaRPr lang="zh-CN" sz="2000" dirty="0">
                        <a:solidFill>
                          <a:schemeClr val="tx1"/>
                        </a:solidFill>
                        <a:effectLst/>
                        <a:latin typeface="Calibri"/>
                        <a:ea typeface="宋体"/>
                        <a:cs typeface="Times New Roman"/>
                      </a:endParaRPr>
                    </a:p>
                  </a:txBody>
                  <a:tcPr marL="38100" marR="38100" marT="38100" marB="38100" anchor="ctr">
                    <a:solidFill>
                      <a:schemeClr val="accent5"/>
                    </a:solidFill>
                  </a:tcPr>
                </a:tc>
              </a:tr>
              <a:tr h="473440">
                <a:tc>
                  <a:txBody>
                    <a:bodyPr/>
                    <a:lstStyle/>
                    <a:p>
                      <a:pPr algn="ctr"/>
                      <a:r>
                        <a:rPr lang="zh-CN" altLang="en-US" sz="2000" b="1" kern="1200" dirty="0" smtClean="0">
                          <a:solidFill>
                            <a:schemeClr val="tx1"/>
                          </a:solidFill>
                          <a:effectLst/>
                          <a:latin typeface="+mn-lt"/>
                          <a:ea typeface="+mn-ea"/>
                          <a:cs typeface="+mn-cs"/>
                        </a:rPr>
                        <a:t>四</a:t>
                      </a:r>
                    </a:p>
                  </a:txBody>
                  <a:tcPr marL="38100" marR="38100" marT="38100" marB="38100" anchor="ctr">
                    <a:solidFill>
                      <a:schemeClr val="accent5"/>
                    </a:solidFill>
                  </a:tcPr>
                </a:tc>
                <a:tc>
                  <a:txBody>
                    <a:bodyPr/>
                    <a:lstStyle/>
                    <a:p>
                      <a:pPr algn="ctr">
                        <a:spcAft>
                          <a:spcPts val="0"/>
                        </a:spcAft>
                      </a:pPr>
                      <a:r>
                        <a:rPr lang="zh-CN" sz="2000" kern="1200" dirty="0" smtClean="0">
                          <a:solidFill>
                            <a:schemeClr val="tx1"/>
                          </a:solidFill>
                          <a:effectLst/>
                          <a:latin typeface="+mn-lt"/>
                          <a:ea typeface="+mn-ea"/>
                          <a:cs typeface="+mn-cs"/>
                        </a:rPr>
                        <a:t>邮电</a:t>
                      </a:r>
                      <a:r>
                        <a:rPr lang="zh-CN" sz="2000" kern="1200" dirty="0">
                          <a:solidFill>
                            <a:schemeClr val="tx1"/>
                          </a:solidFill>
                          <a:effectLst/>
                          <a:latin typeface="+mn-lt"/>
                          <a:ea typeface="+mn-ea"/>
                          <a:cs typeface="+mn-cs"/>
                        </a:rPr>
                        <a:t>通信业</a:t>
                      </a:r>
                    </a:p>
                  </a:txBody>
                  <a:tcPr marL="38100" marR="38100" marT="38100" marB="38100" anchor="ctr">
                    <a:solidFill>
                      <a:schemeClr val="accent5"/>
                    </a:solidFill>
                  </a:tcPr>
                </a:tc>
                <a:tc>
                  <a:txBody>
                    <a:bodyPr/>
                    <a:lstStyle/>
                    <a:p>
                      <a:pPr algn="ctr">
                        <a:spcAft>
                          <a:spcPts val="0"/>
                        </a:spcAft>
                      </a:pPr>
                      <a:r>
                        <a:rPr lang="en-US" sz="2000" dirty="0">
                          <a:solidFill>
                            <a:schemeClr val="tx1"/>
                          </a:solidFill>
                          <a:effectLst/>
                        </a:rPr>
                        <a:t>3%</a:t>
                      </a:r>
                      <a:endParaRPr lang="zh-CN" sz="2000" dirty="0">
                        <a:solidFill>
                          <a:schemeClr val="tx1"/>
                        </a:solidFill>
                        <a:effectLst/>
                        <a:latin typeface="Calibri"/>
                        <a:ea typeface="宋体"/>
                        <a:cs typeface="Times New Roman"/>
                      </a:endParaRPr>
                    </a:p>
                  </a:txBody>
                  <a:tcPr marL="38100" marR="38100" marT="38100" marB="38100" anchor="ctr">
                    <a:solidFill>
                      <a:schemeClr val="accent5"/>
                    </a:solidFill>
                  </a:tcPr>
                </a:tc>
              </a:tr>
              <a:tr h="473440">
                <a:tc>
                  <a:txBody>
                    <a:bodyPr/>
                    <a:lstStyle/>
                    <a:p>
                      <a:pPr algn="ctr"/>
                      <a:r>
                        <a:rPr lang="zh-CN" altLang="en-US" sz="2000" b="1" kern="1200" dirty="0" smtClean="0">
                          <a:solidFill>
                            <a:schemeClr val="tx1"/>
                          </a:solidFill>
                          <a:effectLst/>
                          <a:latin typeface="+mn-lt"/>
                          <a:ea typeface="+mn-ea"/>
                          <a:cs typeface="+mn-cs"/>
                        </a:rPr>
                        <a:t>五</a:t>
                      </a:r>
                    </a:p>
                  </a:txBody>
                  <a:tcPr marL="38100" marR="38100" marT="38100" marB="38100" anchor="ctr">
                    <a:solidFill>
                      <a:schemeClr val="accent5"/>
                    </a:solidFill>
                  </a:tcPr>
                </a:tc>
                <a:tc>
                  <a:txBody>
                    <a:bodyPr/>
                    <a:lstStyle/>
                    <a:p>
                      <a:pPr algn="ctr">
                        <a:spcAft>
                          <a:spcPts val="0"/>
                        </a:spcAft>
                      </a:pPr>
                      <a:r>
                        <a:rPr lang="zh-CN" sz="2000" kern="1200" dirty="0" smtClean="0">
                          <a:solidFill>
                            <a:schemeClr val="tx1"/>
                          </a:solidFill>
                          <a:effectLst/>
                          <a:latin typeface="+mn-lt"/>
                          <a:ea typeface="+mn-ea"/>
                          <a:cs typeface="+mn-cs"/>
                        </a:rPr>
                        <a:t>文化</a:t>
                      </a:r>
                      <a:r>
                        <a:rPr lang="zh-CN" sz="2000" kern="1200" dirty="0">
                          <a:solidFill>
                            <a:schemeClr val="tx1"/>
                          </a:solidFill>
                          <a:effectLst/>
                          <a:latin typeface="+mn-lt"/>
                          <a:ea typeface="+mn-ea"/>
                          <a:cs typeface="+mn-cs"/>
                        </a:rPr>
                        <a:t>体育业</a:t>
                      </a:r>
                    </a:p>
                  </a:txBody>
                  <a:tcPr marL="38100" marR="38100" marT="38100" marB="38100" anchor="ctr">
                    <a:solidFill>
                      <a:schemeClr val="accent5"/>
                    </a:solidFill>
                  </a:tcPr>
                </a:tc>
                <a:tc>
                  <a:txBody>
                    <a:bodyPr/>
                    <a:lstStyle/>
                    <a:p>
                      <a:pPr algn="ctr">
                        <a:spcAft>
                          <a:spcPts val="0"/>
                        </a:spcAft>
                      </a:pPr>
                      <a:r>
                        <a:rPr lang="en-US" sz="2000" dirty="0">
                          <a:solidFill>
                            <a:schemeClr val="tx1"/>
                          </a:solidFill>
                          <a:effectLst/>
                        </a:rPr>
                        <a:t>3%</a:t>
                      </a:r>
                      <a:endParaRPr lang="zh-CN" sz="2000" dirty="0">
                        <a:solidFill>
                          <a:schemeClr val="tx1"/>
                        </a:solidFill>
                        <a:effectLst/>
                        <a:latin typeface="Calibri"/>
                        <a:ea typeface="宋体"/>
                        <a:cs typeface="Times New Roman"/>
                      </a:endParaRPr>
                    </a:p>
                  </a:txBody>
                  <a:tcPr marL="38100" marR="38100" marT="38100" marB="38100" anchor="ctr">
                    <a:solidFill>
                      <a:schemeClr val="accent5"/>
                    </a:solidFill>
                  </a:tcPr>
                </a:tc>
              </a:tr>
              <a:tr h="473440">
                <a:tc>
                  <a:txBody>
                    <a:bodyPr/>
                    <a:lstStyle/>
                    <a:p>
                      <a:pPr algn="ctr"/>
                      <a:r>
                        <a:rPr lang="zh-CN" altLang="en-US" sz="2000" b="1" kern="1200" dirty="0" smtClean="0">
                          <a:solidFill>
                            <a:schemeClr val="tx1"/>
                          </a:solidFill>
                          <a:effectLst/>
                          <a:latin typeface="+mn-lt"/>
                          <a:ea typeface="+mn-ea"/>
                          <a:cs typeface="+mn-cs"/>
                        </a:rPr>
                        <a:t>六</a:t>
                      </a:r>
                    </a:p>
                  </a:txBody>
                  <a:tcPr marL="38100" marR="38100" marT="38100" marB="38100" anchor="ctr">
                    <a:solidFill>
                      <a:schemeClr val="accent5"/>
                    </a:solidFill>
                  </a:tcPr>
                </a:tc>
                <a:tc>
                  <a:txBody>
                    <a:bodyPr/>
                    <a:lstStyle/>
                    <a:p>
                      <a:pPr algn="ctr">
                        <a:spcAft>
                          <a:spcPts val="0"/>
                        </a:spcAft>
                      </a:pPr>
                      <a:r>
                        <a:rPr lang="zh-CN" sz="2000" kern="1200" dirty="0" smtClean="0">
                          <a:solidFill>
                            <a:schemeClr val="tx1"/>
                          </a:solidFill>
                          <a:effectLst/>
                          <a:latin typeface="+mn-lt"/>
                          <a:ea typeface="+mn-ea"/>
                          <a:cs typeface="+mn-cs"/>
                        </a:rPr>
                        <a:t>娱乐业</a:t>
                      </a:r>
                      <a:endParaRPr lang="zh-CN" sz="2000" kern="1200" dirty="0">
                        <a:solidFill>
                          <a:schemeClr val="tx1"/>
                        </a:solidFill>
                        <a:effectLst/>
                        <a:latin typeface="+mn-lt"/>
                        <a:ea typeface="+mn-ea"/>
                        <a:cs typeface="+mn-cs"/>
                      </a:endParaRPr>
                    </a:p>
                  </a:txBody>
                  <a:tcPr marL="38100" marR="38100" marT="38100" marB="38100" anchor="ctr">
                    <a:solidFill>
                      <a:schemeClr val="accent5"/>
                    </a:solidFill>
                  </a:tcPr>
                </a:tc>
                <a:tc>
                  <a:txBody>
                    <a:bodyPr/>
                    <a:lstStyle/>
                    <a:p>
                      <a:pPr algn="ctr">
                        <a:spcAft>
                          <a:spcPts val="0"/>
                        </a:spcAft>
                      </a:pPr>
                      <a:r>
                        <a:rPr lang="en-US" sz="2000" dirty="0">
                          <a:solidFill>
                            <a:schemeClr val="tx1"/>
                          </a:solidFill>
                          <a:effectLst/>
                        </a:rPr>
                        <a:t>5%-20%</a:t>
                      </a:r>
                      <a:endParaRPr lang="zh-CN" sz="2000" dirty="0">
                        <a:solidFill>
                          <a:schemeClr val="tx1"/>
                        </a:solidFill>
                        <a:effectLst/>
                        <a:latin typeface="Calibri"/>
                        <a:ea typeface="宋体"/>
                        <a:cs typeface="Times New Roman"/>
                      </a:endParaRPr>
                    </a:p>
                  </a:txBody>
                  <a:tcPr marL="38100" marR="38100" marT="38100" marB="38100" anchor="ctr">
                    <a:solidFill>
                      <a:schemeClr val="accent5"/>
                    </a:solidFill>
                  </a:tcPr>
                </a:tc>
              </a:tr>
              <a:tr h="473440">
                <a:tc>
                  <a:txBody>
                    <a:bodyPr/>
                    <a:lstStyle/>
                    <a:p>
                      <a:pPr algn="ctr"/>
                      <a:r>
                        <a:rPr lang="zh-CN" altLang="en-US" sz="2000" b="1" kern="1200" dirty="0" smtClean="0">
                          <a:solidFill>
                            <a:schemeClr val="tx1"/>
                          </a:solidFill>
                          <a:effectLst/>
                          <a:latin typeface="+mn-lt"/>
                          <a:ea typeface="+mn-ea"/>
                          <a:cs typeface="+mn-cs"/>
                        </a:rPr>
                        <a:t>七</a:t>
                      </a:r>
                    </a:p>
                  </a:txBody>
                  <a:tcPr marL="38100" marR="38100" marT="38100" marB="38100" anchor="ctr">
                    <a:solidFill>
                      <a:schemeClr val="accent5"/>
                    </a:solidFill>
                  </a:tcPr>
                </a:tc>
                <a:tc>
                  <a:txBody>
                    <a:bodyPr/>
                    <a:lstStyle/>
                    <a:p>
                      <a:pPr algn="ctr">
                        <a:spcAft>
                          <a:spcPts val="0"/>
                        </a:spcAft>
                      </a:pPr>
                      <a:r>
                        <a:rPr lang="zh-CN" sz="2000" kern="1200" dirty="0" smtClean="0">
                          <a:solidFill>
                            <a:schemeClr val="tx1"/>
                          </a:solidFill>
                          <a:effectLst/>
                          <a:latin typeface="+mn-lt"/>
                          <a:ea typeface="+mn-ea"/>
                          <a:cs typeface="+mn-cs"/>
                        </a:rPr>
                        <a:t>服务业</a:t>
                      </a:r>
                      <a:endParaRPr lang="zh-CN" sz="2000" kern="1200" dirty="0">
                        <a:solidFill>
                          <a:schemeClr val="tx1"/>
                        </a:solidFill>
                        <a:effectLst/>
                        <a:latin typeface="+mn-lt"/>
                        <a:ea typeface="+mn-ea"/>
                        <a:cs typeface="+mn-cs"/>
                      </a:endParaRPr>
                    </a:p>
                  </a:txBody>
                  <a:tcPr marL="38100" marR="38100" marT="38100" marB="38100" anchor="ctr">
                    <a:solidFill>
                      <a:schemeClr val="accent5"/>
                    </a:solidFill>
                  </a:tcPr>
                </a:tc>
                <a:tc>
                  <a:txBody>
                    <a:bodyPr/>
                    <a:lstStyle/>
                    <a:p>
                      <a:pPr algn="ctr">
                        <a:spcAft>
                          <a:spcPts val="0"/>
                        </a:spcAft>
                      </a:pPr>
                      <a:r>
                        <a:rPr lang="en-US" sz="2000" dirty="0">
                          <a:solidFill>
                            <a:schemeClr val="tx1"/>
                          </a:solidFill>
                          <a:effectLst/>
                        </a:rPr>
                        <a:t>5%</a:t>
                      </a:r>
                      <a:endParaRPr lang="zh-CN" sz="2000" dirty="0">
                        <a:solidFill>
                          <a:schemeClr val="tx1"/>
                        </a:solidFill>
                        <a:effectLst/>
                        <a:latin typeface="Calibri"/>
                        <a:ea typeface="宋体"/>
                        <a:cs typeface="Times New Roman"/>
                      </a:endParaRPr>
                    </a:p>
                  </a:txBody>
                  <a:tcPr marL="38100" marR="38100" marT="38100" marB="38100" anchor="ctr">
                    <a:solidFill>
                      <a:schemeClr val="accent5"/>
                    </a:solidFill>
                  </a:tcPr>
                </a:tc>
              </a:tr>
              <a:tr h="473440">
                <a:tc>
                  <a:txBody>
                    <a:bodyPr/>
                    <a:lstStyle/>
                    <a:p>
                      <a:pPr algn="ctr"/>
                      <a:r>
                        <a:rPr lang="zh-CN" altLang="en-US" sz="2000" b="1" kern="1200" dirty="0" smtClean="0">
                          <a:solidFill>
                            <a:schemeClr val="tx1"/>
                          </a:solidFill>
                          <a:effectLst/>
                          <a:latin typeface="+mn-lt"/>
                          <a:ea typeface="+mn-ea"/>
                          <a:cs typeface="+mn-cs"/>
                        </a:rPr>
                        <a:t>八</a:t>
                      </a:r>
                    </a:p>
                  </a:txBody>
                  <a:tcPr marL="38100" marR="38100" marT="38100" marB="38100" anchor="ctr">
                    <a:solidFill>
                      <a:schemeClr val="accent5"/>
                    </a:solidFill>
                  </a:tcPr>
                </a:tc>
                <a:tc>
                  <a:txBody>
                    <a:bodyPr/>
                    <a:lstStyle/>
                    <a:p>
                      <a:pPr algn="ctr">
                        <a:spcAft>
                          <a:spcPts val="0"/>
                        </a:spcAft>
                      </a:pPr>
                      <a:r>
                        <a:rPr lang="zh-CN" sz="2000" kern="1200" dirty="0" smtClean="0">
                          <a:solidFill>
                            <a:schemeClr val="tx1"/>
                          </a:solidFill>
                          <a:effectLst/>
                          <a:latin typeface="+mn-lt"/>
                          <a:ea typeface="+mn-ea"/>
                          <a:cs typeface="+mn-cs"/>
                        </a:rPr>
                        <a:t>转让</a:t>
                      </a:r>
                      <a:r>
                        <a:rPr lang="zh-CN" sz="2000" kern="1200" dirty="0">
                          <a:solidFill>
                            <a:schemeClr val="tx1"/>
                          </a:solidFill>
                          <a:effectLst/>
                          <a:latin typeface="+mn-lt"/>
                          <a:ea typeface="+mn-ea"/>
                          <a:cs typeface="+mn-cs"/>
                        </a:rPr>
                        <a:t>无形资产</a:t>
                      </a:r>
                    </a:p>
                  </a:txBody>
                  <a:tcPr marL="38100" marR="38100" marT="38100" marB="38100" anchor="ctr">
                    <a:solidFill>
                      <a:schemeClr val="accent5"/>
                    </a:solidFill>
                  </a:tcPr>
                </a:tc>
                <a:tc>
                  <a:txBody>
                    <a:bodyPr/>
                    <a:lstStyle/>
                    <a:p>
                      <a:pPr algn="ctr">
                        <a:spcAft>
                          <a:spcPts val="0"/>
                        </a:spcAft>
                      </a:pPr>
                      <a:r>
                        <a:rPr lang="en-US" sz="2000" dirty="0">
                          <a:solidFill>
                            <a:schemeClr val="tx1"/>
                          </a:solidFill>
                          <a:effectLst/>
                        </a:rPr>
                        <a:t>5%</a:t>
                      </a:r>
                      <a:endParaRPr lang="zh-CN" sz="2000" dirty="0">
                        <a:solidFill>
                          <a:schemeClr val="tx1"/>
                        </a:solidFill>
                        <a:effectLst/>
                        <a:latin typeface="Calibri"/>
                        <a:ea typeface="宋体"/>
                        <a:cs typeface="Times New Roman"/>
                      </a:endParaRPr>
                    </a:p>
                  </a:txBody>
                  <a:tcPr marL="38100" marR="38100" marT="38100" marB="38100" anchor="ctr">
                    <a:solidFill>
                      <a:schemeClr val="accent5"/>
                    </a:solidFill>
                  </a:tcPr>
                </a:tc>
              </a:tr>
              <a:tr h="473440">
                <a:tc>
                  <a:txBody>
                    <a:bodyPr/>
                    <a:lstStyle/>
                    <a:p>
                      <a:pPr algn="ctr"/>
                      <a:r>
                        <a:rPr lang="zh-CN" altLang="en-US" sz="2000" b="1" kern="1200" dirty="0" smtClean="0">
                          <a:solidFill>
                            <a:schemeClr val="tx1"/>
                          </a:solidFill>
                          <a:effectLst/>
                          <a:latin typeface="+mn-lt"/>
                          <a:ea typeface="+mn-ea"/>
                          <a:cs typeface="+mn-cs"/>
                        </a:rPr>
                        <a:t>九</a:t>
                      </a:r>
                    </a:p>
                  </a:txBody>
                  <a:tcPr marL="38100" marR="38100" marT="38100" marB="38100" anchor="ctr">
                    <a:solidFill>
                      <a:schemeClr val="accent5"/>
                    </a:solidFill>
                  </a:tcPr>
                </a:tc>
                <a:tc>
                  <a:txBody>
                    <a:bodyPr/>
                    <a:lstStyle/>
                    <a:p>
                      <a:pPr algn="ctr">
                        <a:spcAft>
                          <a:spcPts val="0"/>
                        </a:spcAft>
                      </a:pPr>
                      <a:r>
                        <a:rPr lang="zh-CN" sz="2000" kern="1200" dirty="0" smtClean="0">
                          <a:solidFill>
                            <a:schemeClr val="tx1"/>
                          </a:solidFill>
                          <a:effectLst/>
                          <a:latin typeface="+mn-lt"/>
                          <a:ea typeface="+mn-ea"/>
                          <a:cs typeface="+mn-cs"/>
                        </a:rPr>
                        <a:t>销售</a:t>
                      </a:r>
                      <a:r>
                        <a:rPr lang="zh-CN" sz="2000" kern="1200" dirty="0">
                          <a:solidFill>
                            <a:schemeClr val="tx1"/>
                          </a:solidFill>
                          <a:effectLst/>
                          <a:latin typeface="+mn-lt"/>
                          <a:ea typeface="+mn-ea"/>
                          <a:cs typeface="+mn-cs"/>
                        </a:rPr>
                        <a:t>不动产</a:t>
                      </a:r>
                    </a:p>
                  </a:txBody>
                  <a:tcPr marL="38100" marR="38100" marT="38100" marB="38100" anchor="ctr">
                    <a:solidFill>
                      <a:schemeClr val="accent5"/>
                    </a:solidFill>
                  </a:tcPr>
                </a:tc>
                <a:tc>
                  <a:txBody>
                    <a:bodyPr/>
                    <a:lstStyle/>
                    <a:p>
                      <a:pPr algn="ctr">
                        <a:spcAft>
                          <a:spcPts val="0"/>
                        </a:spcAft>
                      </a:pPr>
                      <a:r>
                        <a:rPr lang="en-US" sz="2000" dirty="0">
                          <a:solidFill>
                            <a:schemeClr val="tx1"/>
                          </a:solidFill>
                          <a:effectLst/>
                        </a:rPr>
                        <a:t>5%</a:t>
                      </a:r>
                      <a:endParaRPr lang="zh-CN" sz="2000" dirty="0">
                        <a:solidFill>
                          <a:schemeClr val="tx1"/>
                        </a:solidFill>
                        <a:effectLst/>
                        <a:latin typeface="Calibri"/>
                        <a:ea typeface="宋体"/>
                        <a:cs typeface="Times New Roman"/>
                      </a:endParaRPr>
                    </a:p>
                  </a:txBody>
                  <a:tcPr marL="38100" marR="38100" marT="38100" marB="38100" anchor="ctr">
                    <a:solidFill>
                      <a:schemeClr val="accent5"/>
                    </a:solidFill>
                  </a:tcPr>
                </a:tc>
              </a:tr>
            </a:tbl>
          </a:graphicData>
        </a:graphic>
      </p:graphicFrame>
    </p:spTree>
    <p:extLst>
      <p:ext uri="{BB962C8B-B14F-4D97-AF65-F5344CB8AC3E}">
        <p14:creationId xmlns:p14="http://schemas.microsoft.com/office/powerpoint/2010/main" xmlns="" val="1294501321"/>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7" name="内容占位符 6" descr="未标题-1.jpg"/>
          <p:cNvPicPr>
            <a:picLocks noGrp="1" noChangeAspect="1"/>
          </p:cNvPicPr>
          <p:nvPr>
            <p:ph idx="1"/>
          </p:nvPr>
        </p:nvPicPr>
        <p:blipFill>
          <a:blip r:embed="rId2" cstate="print"/>
          <a:stretch>
            <a:fillRect/>
          </a:stretch>
        </p:blipFill>
        <p:spPr>
          <a:xfrm>
            <a:off x="7268" y="0"/>
            <a:ext cx="9129464" cy="6882484"/>
          </a:xfrm>
        </p:spPr>
      </p:pic>
      <p:pic>
        <p:nvPicPr>
          <p:cNvPr id="4" name="图片 3" descr="图片1.jpg"/>
          <p:cNvPicPr>
            <a:picLocks noChangeAspect="1"/>
          </p:cNvPicPr>
          <p:nvPr/>
        </p:nvPicPr>
        <p:blipFill>
          <a:blip r:embed="rId3" cstate="print"/>
          <a:stretch>
            <a:fillRect/>
          </a:stretch>
        </p:blipFill>
        <p:spPr>
          <a:xfrm>
            <a:off x="23506" y="0"/>
            <a:ext cx="9096987" cy="6858000"/>
          </a:xfrm>
          <a:prstGeom prst="rect">
            <a:avLst/>
          </a:prstGeom>
        </p:spPr>
      </p:pic>
      <p:pic>
        <p:nvPicPr>
          <p:cNvPr id="5" name="图片 4" descr="图片1.jpg"/>
          <p:cNvPicPr>
            <a:picLocks noChangeAspect="1"/>
          </p:cNvPicPr>
          <p:nvPr/>
        </p:nvPicPr>
        <p:blipFill>
          <a:blip r:embed="rId4" cstate="print"/>
          <a:stretch>
            <a:fillRect/>
          </a:stretch>
        </p:blipFill>
        <p:spPr>
          <a:xfrm>
            <a:off x="23506" y="0"/>
            <a:ext cx="9096987" cy="6858000"/>
          </a:xfrm>
          <a:prstGeom prst="rect">
            <a:avLst/>
          </a:prstGeom>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548680"/>
            <a:ext cx="8077200" cy="914400"/>
          </a:xfrm>
        </p:spPr>
        <p:txBody>
          <a:bodyPr/>
          <a:lstStyle/>
          <a:p>
            <a:pPr marL="342900" indent="-342900">
              <a:lnSpc>
                <a:spcPct val="125000"/>
              </a:lnSpc>
              <a:spcBef>
                <a:spcPct val="20000"/>
              </a:spcBef>
              <a:buClr>
                <a:schemeClr val="bg2"/>
              </a:buClr>
            </a:pPr>
            <a:r>
              <a:rPr lang="en-US" altLang="zh-CN" sz="4000" b="1" dirty="0" smtClean="0">
                <a:latin typeface="+mn-ea"/>
                <a:ea typeface="+mn-ea"/>
              </a:rPr>
              <a:t>2.</a:t>
            </a:r>
            <a:r>
              <a:rPr lang="zh-CN" altLang="en-US" sz="4000" b="1" dirty="0" smtClean="0">
                <a:latin typeface="+mn-ea"/>
                <a:ea typeface="+mn-ea"/>
              </a:rPr>
              <a:t>增值税</a:t>
            </a:r>
          </a:p>
        </p:txBody>
      </p:sp>
      <p:sp>
        <p:nvSpPr>
          <p:cNvPr id="3" name="内容占位符 2"/>
          <p:cNvSpPr>
            <a:spLocks noGrp="1"/>
          </p:cNvSpPr>
          <p:nvPr>
            <p:ph idx="1"/>
          </p:nvPr>
        </p:nvSpPr>
        <p:spPr>
          <a:xfrm>
            <a:off x="539552" y="1484784"/>
            <a:ext cx="8077200" cy="1740024"/>
          </a:xfrm>
        </p:spPr>
        <p:txBody>
          <a:bodyPr/>
          <a:lstStyle/>
          <a:p>
            <a:r>
              <a:rPr lang="en-US" altLang="zh-CN" sz="2600" b="1" dirty="0" smtClean="0"/>
              <a:t>2.1</a:t>
            </a:r>
            <a:r>
              <a:rPr lang="zh-CN" altLang="en-US" sz="2600" b="1" dirty="0" smtClean="0"/>
              <a:t>增值税</a:t>
            </a:r>
            <a:endParaRPr lang="en-US" altLang="zh-CN" sz="2600" b="1" dirty="0" smtClean="0"/>
          </a:p>
          <a:p>
            <a:pPr>
              <a:buNone/>
            </a:pPr>
            <a:r>
              <a:rPr lang="zh-CN" altLang="en-US" sz="2000" dirty="0" smtClean="0"/>
              <a:t>   是以商品（含应税劳务）在流转过程中产生的增值额作为计税依据而征收的一种税。从计税原理上说，增值税是对商品生产、流通、劳务服务中多个环节的新增价值或商品的附加值征收的一种流转税。</a:t>
            </a:r>
            <a:r>
              <a:rPr lang="zh-CN" altLang="en-US" sz="2000" dirty="0" smtClean="0">
                <a:solidFill>
                  <a:srgbClr val="FF0000"/>
                </a:solidFill>
              </a:rPr>
              <a:t>有增值才征税，没增值不征税。增值税是价外税。</a:t>
            </a:r>
            <a:endParaRPr lang="en-US" altLang="zh-CN" sz="2000" dirty="0" smtClean="0">
              <a:solidFill>
                <a:srgbClr val="FF0000"/>
              </a:solidFill>
            </a:endParaRPr>
          </a:p>
          <a:p>
            <a:endParaRPr lang="en-US" altLang="zh-CN" dirty="0" smtClean="0"/>
          </a:p>
          <a:p>
            <a:endParaRPr lang="zh-CN" altLang="en-US" dirty="0"/>
          </a:p>
        </p:txBody>
      </p:sp>
      <p:graphicFrame>
        <p:nvGraphicFramePr>
          <p:cNvPr id="4" name="表格 3"/>
          <p:cNvGraphicFramePr>
            <a:graphicFrameLocks noGrp="1"/>
          </p:cNvGraphicFramePr>
          <p:nvPr/>
        </p:nvGraphicFramePr>
        <p:xfrm>
          <a:off x="683568" y="4077072"/>
          <a:ext cx="7992888" cy="2127561"/>
        </p:xfrm>
        <a:graphic>
          <a:graphicData uri="http://schemas.openxmlformats.org/drawingml/2006/table">
            <a:tbl>
              <a:tblPr firstRow="1" bandRow="1">
                <a:tableStyleId>{5C22544A-7EE6-4342-B048-85BDC9FD1C3A}</a:tableStyleId>
              </a:tblPr>
              <a:tblGrid>
                <a:gridCol w="2166297"/>
                <a:gridCol w="5826591"/>
              </a:tblGrid>
              <a:tr h="792088">
                <a:tc>
                  <a:txBody>
                    <a:bodyPr/>
                    <a:lstStyle/>
                    <a:p>
                      <a:pPr marL="342900" lvl="1" indent="-342900" algn="ctr">
                        <a:lnSpc>
                          <a:spcPct val="125000"/>
                        </a:lnSpc>
                        <a:buClr>
                          <a:schemeClr val="bg2"/>
                        </a:buClr>
                        <a:buFontTx/>
                        <a:buNone/>
                      </a:pPr>
                      <a:r>
                        <a:rPr lang="zh-CN" altLang="en-US" sz="1800" b="1" dirty="0" smtClean="0">
                          <a:solidFill>
                            <a:srgbClr val="284C6A"/>
                          </a:solidFill>
                          <a:latin typeface="微软雅黑" pitchFamily="34" charset="-122"/>
                          <a:ea typeface="微软雅黑" pitchFamily="34" charset="-122"/>
                        </a:rPr>
                        <a:t>增值税进项税额</a:t>
                      </a:r>
                      <a:endParaRPr lang="zh-CN" altLang="en-US" sz="1800" dirty="0" smtClean="0">
                        <a:solidFill>
                          <a:srgbClr val="284C6A"/>
                        </a:solidFill>
                        <a:latin typeface="微软雅黑" pitchFamily="34" charset="-122"/>
                        <a:ea typeface="微软雅黑"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zh-CN" altLang="en-US" sz="1800" b="0" dirty="0" smtClean="0">
                          <a:solidFill>
                            <a:srgbClr val="284C6A"/>
                          </a:solidFill>
                          <a:latin typeface="微软雅黑" pitchFamily="34" charset="-122"/>
                          <a:ea typeface="微软雅黑" pitchFamily="34" charset="-122"/>
                        </a:rPr>
                        <a:t>是指纳税人购进货物或者接受增值税应税劳务和服务而支付或者负担的增值税额。</a:t>
                      </a:r>
                      <a:endParaRPr lang="zh-CN" altLang="en-US"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794558">
                <a:tc>
                  <a:txBody>
                    <a:bodyPr/>
                    <a:lstStyle/>
                    <a:p>
                      <a:pPr algn="ctr"/>
                      <a:r>
                        <a:rPr lang="zh-CN" altLang="en-US" sz="1800" b="1" dirty="0" smtClean="0">
                          <a:latin typeface="微软雅黑" pitchFamily="34" charset="-122"/>
                          <a:ea typeface="微软雅黑" pitchFamily="34" charset="-122"/>
                        </a:rPr>
                        <a:t>增值税销项税额</a:t>
                      </a:r>
                      <a:endParaRPr lang="zh-CN" alt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just"/>
                      <a:r>
                        <a:rPr lang="zh-CN" altLang="en-US" sz="1800" dirty="0" smtClean="0">
                          <a:latin typeface="微软雅黑" pitchFamily="34" charset="-122"/>
                          <a:ea typeface="微软雅黑" pitchFamily="34" charset="-122"/>
                        </a:rPr>
                        <a:t>是指纳税人提供应税服务按照销售额和增值税税率计算的增值税额。</a:t>
                      </a:r>
                      <a:endParaRPr lang="en-US" altLang="zh-CN" sz="1800" dirty="0" smtClean="0">
                        <a:latin typeface="微软雅黑" pitchFamily="34" charset="-122"/>
                        <a:ea typeface="微软雅黑"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540915">
                <a:tc>
                  <a:txBody>
                    <a:bodyPr/>
                    <a:lstStyle/>
                    <a:p>
                      <a:pPr algn="ctr"/>
                      <a:r>
                        <a:rPr lang="zh-CN" altLang="en-US" sz="1800" b="1" dirty="0" smtClean="0">
                          <a:latin typeface="微软雅黑" pitchFamily="34" charset="-122"/>
                          <a:ea typeface="微软雅黑" pitchFamily="34" charset="-122"/>
                        </a:rPr>
                        <a:t>增值税应纳税额</a:t>
                      </a:r>
                      <a:endParaRPr lang="zh-CN" alt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800" kern="1200" dirty="0" smtClean="0">
                          <a:solidFill>
                            <a:schemeClr val="dk1"/>
                          </a:solidFill>
                          <a:latin typeface="微软雅黑" pitchFamily="34" charset="-122"/>
                          <a:ea typeface="微软雅黑" pitchFamily="34" charset="-122"/>
                          <a:cs typeface="+mn-cs"/>
                        </a:rPr>
                        <a:t>增值税应纳税额</a:t>
                      </a:r>
                      <a:r>
                        <a:rPr lang="en-US" altLang="zh-CN" sz="1800" kern="1200" dirty="0" smtClean="0">
                          <a:solidFill>
                            <a:schemeClr val="dk1"/>
                          </a:solidFill>
                          <a:latin typeface="微软雅黑" pitchFamily="34" charset="-122"/>
                          <a:ea typeface="微软雅黑" pitchFamily="34" charset="-122"/>
                          <a:cs typeface="+mn-cs"/>
                        </a:rPr>
                        <a:t>=</a:t>
                      </a:r>
                      <a:r>
                        <a:rPr lang="zh-CN" altLang="en-US" sz="1800" kern="1200" dirty="0" smtClean="0">
                          <a:solidFill>
                            <a:schemeClr val="dk1"/>
                          </a:solidFill>
                          <a:latin typeface="微软雅黑" pitchFamily="34" charset="-122"/>
                          <a:ea typeface="微软雅黑" pitchFamily="34" charset="-122"/>
                          <a:cs typeface="+mn-cs"/>
                        </a:rPr>
                        <a:t>当期</a:t>
                      </a:r>
                      <a:r>
                        <a:rPr lang="zh-CN" altLang="en-US" sz="1800" dirty="0" smtClean="0">
                          <a:latin typeface="微软雅黑" pitchFamily="34" charset="-122"/>
                          <a:ea typeface="微软雅黑" pitchFamily="34" charset="-122"/>
                        </a:rPr>
                        <a:t>销项税额－当期进项税额</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600" b="1" dirty="0" smtClean="0">
                <a:latin typeface="+mn-lt"/>
                <a:ea typeface="+mn-ea"/>
                <a:cs typeface="+mn-cs"/>
              </a:rPr>
              <a:t>2.2</a:t>
            </a:r>
            <a:r>
              <a:rPr lang="zh-CN" altLang="en-US" sz="2600" b="1" dirty="0" smtClean="0">
                <a:latin typeface="+mn-lt"/>
                <a:ea typeface="+mn-ea"/>
                <a:cs typeface="+mn-cs"/>
              </a:rPr>
              <a:t>增值税纳税人</a:t>
            </a:r>
          </a:p>
        </p:txBody>
      </p:sp>
      <p:graphicFrame>
        <p:nvGraphicFramePr>
          <p:cNvPr id="9" name="表格 8"/>
          <p:cNvGraphicFramePr>
            <a:graphicFrameLocks noGrp="1"/>
          </p:cNvGraphicFramePr>
          <p:nvPr/>
        </p:nvGraphicFramePr>
        <p:xfrm>
          <a:off x="539552" y="1628800"/>
          <a:ext cx="8064896" cy="3960439"/>
        </p:xfrm>
        <a:graphic>
          <a:graphicData uri="http://schemas.openxmlformats.org/drawingml/2006/table">
            <a:tbl>
              <a:tblPr firstRow="1" bandRow="1">
                <a:tableStyleId>{5C22544A-7EE6-4342-B048-85BDC9FD1C3A}</a:tableStyleId>
              </a:tblPr>
              <a:tblGrid>
                <a:gridCol w="1656184"/>
                <a:gridCol w="6408712"/>
              </a:tblGrid>
              <a:tr h="860454">
                <a:tc>
                  <a:txBody>
                    <a:bodyPr/>
                    <a:lstStyle/>
                    <a:p>
                      <a:pPr algn="ctr"/>
                      <a:r>
                        <a:rPr lang="zh-CN" altLang="en-US" b="1" dirty="0" smtClean="0">
                          <a:solidFill>
                            <a:schemeClr val="tx1">
                              <a:lumMod val="85000"/>
                              <a:lumOff val="15000"/>
                            </a:schemeClr>
                          </a:solidFill>
                          <a:latin typeface="+mn-ea"/>
                          <a:ea typeface="+mn-ea"/>
                        </a:rPr>
                        <a:t>一般纳税人</a:t>
                      </a:r>
                      <a:endParaRPr lang="zh-CN" altLang="en-US" b="1" dirty="0">
                        <a:solidFill>
                          <a:schemeClr val="tx1">
                            <a:lumMod val="85000"/>
                            <a:lumOff val="15000"/>
                          </a:schemeClr>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zh-CN" altLang="en-US" b="1" dirty="0" smtClean="0">
                          <a:solidFill>
                            <a:schemeClr val="tx1"/>
                          </a:solidFill>
                          <a:latin typeface="+mn-ea"/>
                          <a:ea typeface="+mn-ea"/>
                        </a:rPr>
                        <a:t>应税行为的年应征增值税销售额（以下称应税销售额）超过财政部和国家税务总局规定标准的纳税人一般纳税人。</a:t>
                      </a:r>
                      <a:endParaRPr lang="zh-CN" altLang="en-US" b="1"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782231">
                <a:tc>
                  <a:txBody>
                    <a:bodyPr/>
                    <a:lstStyle/>
                    <a:p>
                      <a:pPr algn="ctr"/>
                      <a:r>
                        <a:rPr lang="zh-CN" altLang="en-US" b="1" dirty="0" smtClean="0">
                          <a:solidFill>
                            <a:schemeClr val="tx1">
                              <a:lumMod val="85000"/>
                              <a:lumOff val="15000"/>
                            </a:schemeClr>
                          </a:solidFill>
                          <a:latin typeface="+mn-ea"/>
                          <a:ea typeface="+mn-ea"/>
                        </a:rPr>
                        <a:t>小规模纳税人</a:t>
                      </a:r>
                      <a:endParaRPr lang="zh-CN" altLang="en-US" b="1" dirty="0">
                        <a:solidFill>
                          <a:schemeClr val="tx1">
                            <a:lumMod val="85000"/>
                            <a:lumOff val="15000"/>
                          </a:schemeClr>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zh-CN" altLang="en-US" b="1" dirty="0" smtClean="0">
                          <a:solidFill>
                            <a:schemeClr val="tx1"/>
                          </a:solidFill>
                          <a:latin typeface="+mn-ea"/>
                          <a:ea typeface="+mn-ea"/>
                        </a:rPr>
                        <a:t>未超过规定标准的纳税人。</a:t>
                      </a:r>
                      <a:endParaRPr lang="zh-CN" altLang="en-US" b="1"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2317754">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dirty="0" smtClean="0">
                          <a:solidFill>
                            <a:srgbClr val="284C6A"/>
                          </a:solidFill>
                          <a:latin typeface="楷体" pitchFamily="49" charset="-122"/>
                          <a:ea typeface="楷体" pitchFamily="49" charset="-122"/>
                        </a:rPr>
                        <a:t>    </a:t>
                      </a:r>
                      <a:endParaRPr lang="en-US" altLang="zh-CN" sz="1800" dirty="0" smtClean="0">
                        <a:solidFill>
                          <a:srgbClr val="284C6A"/>
                        </a:solidFill>
                        <a:latin typeface="楷体" pitchFamily="49" charset="-122"/>
                        <a:ea typeface="楷体" pitchFamily="49"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800" dirty="0" smtClean="0">
                        <a:solidFill>
                          <a:srgbClr val="284C6A"/>
                        </a:solidFill>
                        <a:latin typeface="楷体" pitchFamily="49" charset="-122"/>
                        <a:ea typeface="楷体" pitchFamily="49"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000" b="1" dirty="0" smtClean="0">
                          <a:solidFill>
                            <a:srgbClr val="284C6A"/>
                          </a:solidFill>
                          <a:latin typeface="楷体" pitchFamily="49" charset="-122"/>
                          <a:ea typeface="楷体" pitchFamily="49" charset="-122"/>
                        </a:rPr>
                        <a:t>    财税</a:t>
                      </a:r>
                      <a:r>
                        <a:rPr lang="en-US" altLang="zh-CN" sz="2000" b="1" dirty="0" smtClean="0">
                          <a:solidFill>
                            <a:srgbClr val="284C6A"/>
                          </a:solidFill>
                          <a:latin typeface="楷体" pitchFamily="49" charset="-122"/>
                          <a:ea typeface="楷体" pitchFamily="49" charset="-122"/>
                        </a:rPr>
                        <a:t>36</a:t>
                      </a:r>
                      <a:r>
                        <a:rPr lang="zh-CN" altLang="en-US" sz="2000" b="1" dirty="0" smtClean="0">
                          <a:solidFill>
                            <a:srgbClr val="284C6A"/>
                          </a:solidFill>
                          <a:latin typeface="楷体" pitchFamily="49" charset="-122"/>
                          <a:ea typeface="楷体" pitchFamily="49" charset="-122"/>
                        </a:rPr>
                        <a:t>号文，附件</a:t>
                      </a:r>
                      <a:r>
                        <a:rPr lang="en-US" altLang="zh-CN" sz="2000" b="1" dirty="0" smtClean="0">
                          <a:solidFill>
                            <a:srgbClr val="284C6A"/>
                          </a:solidFill>
                          <a:latin typeface="楷体" pitchFamily="49" charset="-122"/>
                          <a:ea typeface="楷体" pitchFamily="49" charset="-122"/>
                        </a:rPr>
                        <a:t>2</a:t>
                      </a:r>
                      <a:r>
                        <a:rPr lang="zh-CN" altLang="en-US" sz="2000" b="1" dirty="0" smtClean="0">
                          <a:solidFill>
                            <a:srgbClr val="284C6A"/>
                          </a:solidFill>
                          <a:latin typeface="楷体" pitchFamily="49" charset="-122"/>
                          <a:ea typeface="楷体" pitchFamily="49" charset="-122"/>
                        </a:rPr>
                        <a:t>，</a:t>
                      </a:r>
                      <a:r>
                        <a:rPr lang="en-US" altLang="zh-CN" sz="2000" b="1" dirty="0" smtClean="0">
                          <a:solidFill>
                            <a:srgbClr val="284C6A"/>
                          </a:solidFill>
                          <a:latin typeface="楷体" pitchFamily="49" charset="-122"/>
                          <a:ea typeface="楷体" pitchFamily="49" charset="-122"/>
                        </a:rPr>
                        <a:t>《</a:t>
                      </a:r>
                      <a:r>
                        <a:rPr lang="zh-CN" altLang="en-US" sz="2000" b="1" dirty="0" smtClean="0">
                          <a:solidFill>
                            <a:srgbClr val="284C6A"/>
                          </a:solidFill>
                          <a:latin typeface="楷体" pitchFamily="49" charset="-122"/>
                          <a:ea typeface="楷体" pitchFamily="49" charset="-122"/>
                        </a:rPr>
                        <a:t>试点实施办法</a:t>
                      </a:r>
                      <a:r>
                        <a:rPr lang="en-US" altLang="zh-CN" sz="2000" b="1" dirty="0" smtClean="0">
                          <a:solidFill>
                            <a:srgbClr val="284C6A"/>
                          </a:solidFill>
                          <a:latin typeface="楷体" pitchFamily="49" charset="-122"/>
                          <a:ea typeface="楷体" pitchFamily="49" charset="-122"/>
                        </a:rPr>
                        <a:t>》</a:t>
                      </a:r>
                      <a:r>
                        <a:rPr lang="zh-CN" altLang="en-US" sz="2000" b="1" dirty="0" smtClean="0">
                          <a:solidFill>
                            <a:srgbClr val="284C6A"/>
                          </a:solidFill>
                          <a:latin typeface="楷体" pitchFamily="49" charset="-122"/>
                          <a:ea typeface="楷体" pitchFamily="49" charset="-122"/>
                        </a:rPr>
                        <a:t>第三条规定：年应税销售额标准为</a:t>
                      </a:r>
                      <a:r>
                        <a:rPr lang="en-US" altLang="zh-CN" sz="2000" b="1" dirty="0" smtClean="0">
                          <a:solidFill>
                            <a:srgbClr val="284C6A"/>
                          </a:solidFill>
                          <a:latin typeface="楷体" pitchFamily="49" charset="-122"/>
                          <a:ea typeface="楷体" pitchFamily="49" charset="-122"/>
                        </a:rPr>
                        <a:t>500</a:t>
                      </a:r>
                      <a:r>
                        <a:rPr lang="zh-CN" altLang="en-US" sz="2000" b="1" dirty="0" smtClean="0">
                          <a:solidFill>
                            <a:srgbClr val="284C6A"/>
                          </a:solidFill>
                          <a:latin typeface="楷体" pitchFamily="49" charset="-122"/>
                          <a:ea typeface="楷体" pitchFamily="49" charset="-122"/>
                        </a:rPr>
                        <a:t>万元（含本数）。财政部和国家税务总局可以对年应税销售额标准进行调整。</a:t>
                      </a:r>
                      <a:endParaRPr kumimoji="0" lang="en-US" altLang="zh-CN" sz="2000" b="1" i="0" u="none" strike="noStrike" kern="0" cap="none" spc="0" normalizeH="0" baseline="0" noProof="0" dirty="0" smtClean="0">
                        <a:ln>
                          <a:noFill/>
                        </a:ln>
                        <a:solidFill>
                          <a:srgbClr val="284C6A"/>
                        </a:solidFill>
                        <a:effectLst/>
                        <a:uLnTx/>
                        <a:uFillTx/>
                        <a:latin typeface="楷体" pitchFamily="49" charset="-122"/>
                        <a:ea typeface="楷体" pitchFamily="49"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284C6A"/>
                          </a:solidFill>
                          <a:effectLst/>
                          <a:uLnTx/>
                          <a:uFillTx/>
                          <a:latin typeface="楷体" pitchFamily="49" charset="-122"/>
                          <a:ea typeface="楷体" pitchFamily="49" charset="-122"/>
                          <a:cs typeface="+mn-cs"/>
                        </a:rPr>
                        <a:t>    </a:t>
                      </a:r>
                      <a:endParaRPr lang="en-US" altLang="zh-CN" sz="2000" b="1" kern="1200" noProof="0" dirty="0" smtClean="0">
                        <a:solidFill>
                          <a:srgbClr val="284C6A"/>
                        </a:solidFill>
                        <a:latin typeface="楷体" pitchFamily="49" charset="-122"/>
                        <a:ea typeface="楷体" pitchFamily="49" charset="-122"/>
                        <a:cs typeface="+mn-cs"/>
                      </a:endParaRPr>
                    </a:p>
                    <a:p>
                      <a:endParaRPr lang="zh-CN" altLang="en-US" dirty="0"/>
                    </a:p>
                  </a:txBody>
                  <a:tcPr>
                    <a:lnT w="12700" cap="flat" cmpd="sng" algn="ctr">
                      <a:solidFill>
                        <a:schemeClr val="tx1"/>
                      </a:solidFill>
                      <a:prstDash val="solid"/>
                      <a:round/>
                      <a:headEnd type="none" w="med" len="med"/>
                      <a:tailEnd type="none" w="med" len="med"/>
                    </a:lnT>
                  </a:tcPr>
                </a:tc>
                <a:tc hMerge="1">
                  <a:txBody>
                    <a:bodyPr/>
                    <a:lstStyle/>
                    <a:p>
                      <a:endParaRPr lang="zh-CN" altLang="en-US" dirty="0"/>
                    </a:p>
                  </a:txBody>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600" b="1" dirty="0" smtClean="0">
                <a:latin typeface="+mn-lt"/>
                <a:ea typeface="+mn-ea"/>
                <a:cs typeface="+mn-cs"/>
              </a:rPr>
              <a:t>2.3</a:t>
            </a:r>
            <a:r>
              <a:rPr lang="zh-CN" altLang="en-US" sz="2600" b="1" dirty="0" smtClean="0">
                <a:latin typeface="+mn-lt"/>
                <a:ea typeface="+mn-ea"/>
                <a:cs typeface="+mn-cs"/>
              </a:rPr>
              <a:t>增值税的计税方法</a:t>
            </a:r>
            <a:endParaRPr lang="zh-CN" altLang="en-US" sz="2600" b="1" dirty="0">
              <a:latin typeface="+mn-lt"/>
              <a:ea typeface="+mn-ea"/>
              <a:cs typeface="+mn-cs"/>
            </a:endParaRPr>
          </a:p>
        </p:txBody>
      </p:sp>
      <p:graphicFrame>
        <p:nvGraphicFramePr>
          <p:cNvPr id="4" name="表格 3"/>
          <p:cNvGraphicFramePr>
            <a:graphicFrameLocks noGrp="1"/>
          </p:cNvGraphicFramePr>
          <p:nvPr/>
        </p:nvGraphicFramePr>
        <p:xfrm>
          <a:off x="683568" y="1700809"/>
          <a:ext cx="7704857" cy="3585579"/>
        </p:xfrm>
        <a:graphic>
          <a:graphicData uri="http://schemas.openxmlformats.org/drawingml/2006/table">
            <a:tbl>
              <a:tblPr firstRow="1" bandRow="1">
                <a:tableStyleId>{5C22544A-7EE6-4342-B048-85BDC9FD1C3A}</a:tableStyleId>
              </a:tblPr>
              <a:tblGrid>
                <a:gridCol w="1584176"/>
                <a:gridCol w="4896544"/>
                <a:gridCol w="1224137"/>
              </a:tblGrid>
              <a:tr h="803162">
                <a:tc>
                  <a:txBody>
                    <a:bodyPr/>
                    <a:lstStyle/>
                    <a:p>
                      <a:pPr algn="ctr"/>
                      <a:r>
                        <a:rPr lang="zh-CN" altLang="en-US" sz="1600" dirty="0" smtClean="0">
                          <a:solidFill>
                            <a:sysClr val="windowText" lastClr="000000"/>
                          </a:solidFill>
                        </a:rPr>
                        <a:t>增值税</a:t>
                      </a:r>
                      <a:endParaRPr lang="en-US" altLang="zh-CN" sz="1600" dirty="0" smtClean="0">
                        <a:solidFill>
                          <a:sysClr val="windowText" lastClr="000000"/>
                        </a:solidFill>
                      </a:endParaRPr>
                    </a:p>
                    <a:p>
                      <a:pPr algn="ctr"/>
                      <a:r>
                        <a:rPr lang="zh-CN" altLang="en-US" sz="1600" dirty="0" smtClean="0">
                          <a:solidFill>
                            <a:sysClr val="windowText" lastClr="000000"/>
                          </a:solidFill>
                        </a:rPr>
                        <a:t>计税方法</a:t>
                      </a:r>
                      <a:endParaRPr lang="zh-CN" altLang="en-US" sz="16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zh-CN" altLang="en-US" sz="1600" dirty="0" smtClean="0">
                          <a:solidFill>
                            <a:sysClr val="windowText" lastClr="000000"/>
                          </a:solidFill>
                        </a:rPr>
                        <a:t>纳税人</a:t>
                      </a:r>
                      <a:endParaRPr lang="zh-CN" altLang="en-US" sz="16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zh-CN" altLang="en-US" sz="1600" dirty="0" smtClean="0">
                          <a:solidFill>
                            <a:sysClr val="windowText" lastClr="000000"/>
                          </a:solidFill>
                        </a:rPr>
                        <a:t>建筑业税率（征收率）</a:t>
                      </a:r>
                      <a:endParaRPr lang="zh-CN" altLang="en-US" sz="16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654271">
                <a:tc>
                  <a:txBody>
                    <a:bodyPr/>
                    <a:lstStyle/>
                    <a:p>
                      <a:pPr algn="ctr"/>
                      <a:r>
                        <a:rPr lang="zh-CN" altLang="en-US" sz="1600" b="1" dirty="0" smtClean="0">
                          <a:solidFill>
                            <a:sysClr val="windowText" lastClr="000000"/>
                          </a:solidFill>
                        </a:rPr>
                        <a:t>一般计税方法</a:t>
                      </a:r>
                      <a:endParaRPr lang="zh-CN" altLang="en-US" sz="1600" b="1"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l"/>
                      <a:r>
                        <a:rPr lang="zh-CN" altLang="en-US" sz="1600" dirty="0" smtClean="0">
                          <a:solidFill>
                            <a:sysClr val="windowText" lastClr="000000"/>
                          </a:solidFill>
                        </a:rPr>
                        <a:t>一般纳税人发生应税行为适用一般计税方法计税。</a:t>
                      </a:r>
                      <a:endParaRPr lang="zh-CN" altLang="en-US" sz="16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altLang="zh-CN" sz="1600" dirty="0" smtClean="0">
                          <a:solidFill>
                            <a:sysClr val="windowText" lastClr="000000"/>
                          </a:solidFill>
                        </a:rPr>
                        <a:t>11%</a:t>
                      </a:r>
                      <a:endParaRPr lang="zh-CN" altLang="en-US" sz="16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625654">
                <a:tc rowSpan="2">
                  <a:txBody>
                    <a:bodyPr/>
                    <a:lstStyle/>
                    <a:p>
                      <a:pPr algn="ctr"/>
                      <a:r>
                        <a:rPr lang="zh-CN" altLang="en-US" sz="1600" b="1" dirty="0" smtClean="0">
                          <a:solidFill>
                            <a:sysClr val="windowText" lastClr="000000"/>
                          </a:solidFill>
                        </a:rPr>
                        <a:t>简易计税方法</a:t>
                      </a:r>
                      <a:endParaRPr lang="zh-CN" altLang="en-US" sz="1600" b="1"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l"/>
                      <a:r>
                        <a:rPr lang="zh-CN" altLang="en-US" sz="1600" dirty="0" smtClean="0">
                          <a:solidFill>
                            <a:sysClr val="windowText" lastClr="000000"/>
                          </a:solidFill>
                        </a:rPr>
                        <a:t>小规模纳税人发生应税行为适用</a:t>
                      </a:r>
                      <a:endParaRPr lang="zh-CN" altLang="en-US" sz="16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rowSpan="2">
                  <a:txBody>
                    <a:bodyPr/>
                    <a:lstStyle/>
                    <a:p>
                      <a:pPr algn="ctr"/>
                      <a:r>
                        <a:rPr lang="en-US" altLang="zh-CN" sz="1600" dirty="0" smtClean="0">
                          <a:solidFill>
                            <a:sysClr val="windowText" lastClr="000000"/>
                          </a:solidFill>
                        </a:rPr>
                        <a:t>3%</a:t>
                      </a:r>
                      <a:endParaRPr lang="zh-CN" altLang="en-US" sz="16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1502492">
                <a:tc vMerge="1">
                  <a:txBody>
                    <a:bodyPr/>
                    <a:lstStyle/>
                    <a:p>
                      <a:endParaRPr lang="zh-CN" alt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dirty="0" smtClean="0">
                          <a:solidFill>
                            <a:sysClr val="windowText" lastClr="000000"/>
                          </a:solidFill>
                        </a:rPr>
                        <a:t>一般纳税人发生财政部和国家税务总局规定的特定应税行为，可以选择适用简易计税方法计税，但一经选择，</a:t>
                      </a:r>
                      <a:r>
                        <a:rPr lang="en-US" altLang="en-US" sz="1600" dirty="0" smtClean="0">
                          <a:solidFill>
                            <a:sysClr val="windowText" lastClr="000000"/>
                          </a:solidFill>
                        </a:rPr>
                        <a:t>36</a:t>
                      </a:r>
                      <a:r>
                        <a:rPr lang="zh-CN" altLang="en-US" sz="1600" dirty="0" smtClean="0">
                          <a:solidFill>
                            <a:sysClr val="windowText" lastClr="000000"/>
                          </a:solidFill>
                        </a:rPr>
                        <a:t>个月内不得变更。</a:t>
                      </a:r>
                      <a:endParaRPr lang="en-US" altLang="zh-CN" sz="1600" dirty="0" smtClean="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260648"/>
            <a:ext cx="8077200" cy="914400"/>
          </a:xfrm>
        </p:spPr>
        <p:txBody>
          <a:bodyPr/>
          <a:lstStyle/>
          <a:p>
            <a:r>
              <a:rPr lang="en-US" altLang="zh-CN" sz="2600" b="1" dirty="0" smtClean="0">
                <a:latin typeface="+mn-lt"/>
                <a:ea typeface="+mn-ea"/>
                <a:cs typeface="+mn-cs"/>
              </a:rPr>
              <a:t>2.4</a:t>
            </a:r>
            <a:r>
              <a:rPr lang="zh-CN" altLang="en-US" sz="2600" b="1" dirty="0" smtClean="0">
                <a:latin typeface="+mn-lt"/>
                <a:ea typeface="+mn-ea"/>
                <a:cs typeface="+mn-cs"/>
              </a:rPr>
              <a:t>建筑业可选择简易计税方法</a:t>
            </a:r>
            <a:endParaRPr lang="zh-CN" altLang="en-US" sz="2600" b="1" dirty="0">
              <a:latin typeface="+mn-lt"/>
              <a:ea typeface="+mn-ea"/>
              <a:cs typeface="+mn-cs"/>
            </a:endParaRPr>
          </a:p>
        </p:txBody>
      </p:sp>
      <p:sp>
        <p:nvSpPr>
          <p:cNvPr id="3" name="内容占位符 2"/>
          <p:cNvSpPr>
            <a:spLocks noGrp="1"/>
          </p:cNvSpPr>
          <p:nvPr>
            <p:ph idx="1"/>
          </p:nvPr>
        </p:nvSpPr>
        <p:spPr>
          <a:xfrm>
            <a:off x="539552" y="1124744"/>
            <a:ext cx="8077200" cy="5256584"/>
          </a:xfrm>
        </p:spPr>
        <p:txBody>
          <a:bodyPr/>
          <a:lstStyle/>
          <a:p>
            <a:pPr>
              <a:buNone/>
            </a:pPr>
            <a:r>
              <a:rPr lang="zh-CN" altLang="en-US" sz="2000" dirty="0" smtClean="0"/>
              <a:t>财税</a:t>
            </a:r>
            <a:r>
              <a:rPr lang="en-US" altLang="zh-CN" sz="2000" dirty="0" smtClean="0"/>
              <a:t>36</a:t>
            </a:r>
            <a:r>
              <a:rPr lang="zh-CN" altLang="en-US" sz="2000" dirty="0" smtClean="0"/>
              <a:t>号文，附件</a:t>
            </a:r>
            <a:r>
              <a:rPr lang="en-US" altLang="zh-CN" sz="2000" dirty="0" smtClean="0"/>
              <a:t>2《</a:t>
            </a:r>
            <a:r>
              <a:rPr lang="zh-CN" altLang="en-US" sz="2000" b="1" dirty="0" smtClean="0"/>
              <a:t>营业税改征增值税试点有关事项的规定</a:t>
            </a:r>
            <a:r>
              <a:rPr lang="en-US" altLang="zh-CN" sz="2000" dirty="0" smtClean="0"/>
              <a:t>》</a:t>
            </a:r>
          </a:p>
          <a:p>
            <a:pPr>
              <a:buFont typeface="Wingdings" pitchFamily="2" charset="2"/>
              <a:buChar char="Ø"/>
            </a:pPr>
            <a:r>
              <a:rPr lang="en-US" sz="2000" dirty="0" smtClean="0"/>
              <a:t>1.</a:t>
            </a:r>
            <a:r>
              <a:rPr lang="zh-CN" altLang="en-US" sz="2000" dirty="0" smtClean="0"/>
              <a:t>一般纳税人以清包工方式提供的建筑服务，可以选择适用简易计税方法计税。</a:t>
            </a:r>
          </a:p>
          <a:p>
            <a:pPr>
              <a:buNone/>
            </a:pPr>
            <a:r>
              <a:rPr lang="zh-CN" altLang="en-US" sz="2000" dirty="0" smtClean="0">
                <a:latin typeface="楷体" pitchFamily="49" charset="-122"/>
                <a:ea typeface="楷体" pitchFamily="49" charset="-122"/>
              </a:rPr>
              <a:t>   以清包工方式提供建筑服务：是指施工方不采购建筑工程所需的材料或只采购辅助材料，并收取人工费、管理费或者其他费用的建筑服务。</a:t>
            </a:r>
          </a:p>
          <a:p>
            <a:pPr>
              <a:buFont typeface="Wingdings" pitchFamily="2" charset="2"/>
              <a:buChar char="Ø"/>
            </a:pPr>
            <a:r>
              <a:rPr lang="en-US" sz="2000" dirty="0" smtClean="0"/>
              <a:t>2.</a:t>
            </a:r>
            <a:r>
              <a:rPr lang="zh-CN" altLang="en-US" sz="2000" dirty="0" smtClean="0"/>
              <a:t>一般纳税人为甲供工程提供的建筑服务，可以选择适用简易计税方法计税。</a:t>
            </a:r>
          </a:p>
          <a:p>
            <a:pPr>
              <a:buNone/>
            </a:pPr>
            <a:r>
              <a:rPr lang="zh-CN" altLang="en-US" sz="2000" dirty="0" smtClean="0">
                <a:latin typeface="楷体" pitchFamily="49" charset="-122"/>
                <a:ea typeface="楷体" pitchFamily="49" charset="-122"/>
              </a:rPr>
              <a:t>   甲供工程：是指全部或部分设备、材料、动力由工程发包方自行采购的建筑工程。</a:t>
            </a:r>
          </a:p>
          <a:p>
            <a:pPr>
              <a:buFont typeface="Wingdings" pitchFamily="2" charset="2"/>
              <a:buChar char="Ø"/>
            </a:pPr>
            <a:r>
              <a:rPr lang="en-US" sz="2000" dirty="0" smtClean="0"/>
              <a:t>3.</a:t>
            </a:r>
            <a:r>
              <a:rPr lang="zh-CN" altLang="en-US" sz="2000" dirty="0" smtClean="0"/>
              <a:t>一般纳税人为建筑工程老项目提供的建筑服务，可以选择适用简易计税方法计税。</a:t>
            </a:r>
            <a:endParaRPr lang="zh-CN" altLang="en-US"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heckerboard(across)">
                                      <p:cBhvr>
                                        <p:cTn id="7" dur="500"/>
                                        <p:tgtEl>
                                          <p:spTgt spid="3">
                                            <p:txEl>
                                              <p:pRg st="2" end="2"/>
                                            </p:txEl>
                                          </p:spTgt>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checkerboard(across)">
                                      <p:cBhvr>
                                        <p:cTn id="1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404664"/>
            <a:ext cx="8077200" cy="914400"/>
          </a:xfrm>
        </p:spPr>
        <p:txBody>
          <a:bodyPr/>
          <a:lstStyle/>
          <a:p>
            <a:r>
              <a:rPr lang="en-US" altLang="zh-CN" sz="2600" b="1" dirty="0" smtClean="0">
                <a:latin typeface="+mn-lt"/>
                <a:ea typeface="+mn-ea"/>
                <a:cs typeface="+mn-cs"/>
              </a:rPr>
              <a:t>2.5</a:t>
            </a:r>
            <a:r>
              <a:rPr lang="zh-CN" altLang="en-US" sz="2600" b="1" dirty="0" smtClean="0">
                <a:latin typeface="+mn-lt"/>
                <a:ea typeface="+mn-ea"/>
                <a:cs typeface="+mn-cs"/>
              </a:rPr>
              <a:t>销售货物选择简易计税</a:t>
            </a:r>
            <a:endParaRPr lang="zh-CN" altLang="en-US" sz="2600" b="1" dirty="0">
              <a:latin typeface="+mn-lt"/>
              <a:ea typeface="+mn-ea"/>
              <a:cs typeface="+mn-cs"/>
            </a:endParaRPr>
          </a:p>
        </p:txBody>
      </p:sp>
      <p:sp>
        <p:nvSpPr>
          <p:cNvPr id="3" name="内容占位符 2"/>
          <p:cNvSpPr>
            <a:spLocks noGrp="1"/>
          </p:cNvSpPr>
          <p:nvPr>
            <p:ph idx="1"/>
          </p:nvPr>
        </p:nvSpPr>
        <p:spPr>
          <a:xfrm>
            <a:off x="539552" y="1196752"/>
            <a:ext cx="8077200" cy="5518396"/>
          </a:xfrm>
        </p:spPr>
        <p:txBody>
          <a:bodyPr/>
          <a:lstStyle/>
          <a:p>
            <a:pPr>
              <a:buNone/>
            </a:pPr>
            <a:r>
              <a:rPr lang="zh-CN" altLang="en-US" sz="2000" dirty="0" smtClean="0"/>
              <a:t>   财税</a:t>
            </a:r>
            <a:r>
              <a:rPr lang="en-US" altLang="zh-CN" sz="2000" dirty="0" smtClean="0"/>
              <a:t>[2009]9</a:t>
            </a:r>
            <a:r>
              <a:rPr lang="zh-CN" altLang="en-US" sz="2000" dirty="0" smtClean="0"/>
              <a:t>号</a:t>
            </a:r>
            <a:r>
              <a:rPr lang="en-US" altLang="zh-CN" sz="2000" b="1" dirty="0" smtClean="0"/>
              <a:t>《</a:t>
            </a:r>
            <a:r>
              <a:rPr lang="zh-CN" altLang="en-US" sz="2000" b="1" dirty="0" smtClean="0"/>
              <a:t>关于部分货物适用增值税低税率和简易办法征收增值税政策的通知</a:t>
            </a:r>
            <a:r>
              <a:rPr lang="en-US" altLang="zh-CN" sz="2000" b="1" dirty="0" smtClean="0"/>
              <a:t>》</a:t>
            </a:r>
            <a:endParaRPr lang="en-US" altLang="zh-CN" sz="2000" dirty="0" smtClean="0"/>
          </a:p>
          <a:p>
            <a:pPr>
              <a:buNone/>
            </a:pPr>
            <a:r>
              <a:rPr lang="zh-CN" altLang="en-US" sz="2000" dirty="0" smtClean="0"/>
              <a:t>  （三）一般纳税人销售自产的下列货物，可选择按照简易办法依照</a:t>
            </a:r>
            <a:r>
              <a:rPr lang="en-US" altLang="zh-CN" sz="2000" dirty="0" smtClean="0"/>
              <a:t>6%</a:t>
            </a:r>
            <a:r>
              <a:rPr lang="zh-CN" altLang="en-US" sz="2000" dirty="0" smtClean="0"/>
              <a:t>征收率计算缴纳增值税</a:t>
            </a:r>
            <a:r>
              <a:rPr lang="en-US" altLang="zh-CN" sz="2000" dirty="0" smtClean="0"/>
              <a:t>(</a:t>
            </a:r>
            <a:r>
              <a:rPr lang="zh-CN" altLang="en-US" sz="2000" dirty="0" smtClean="0"/>
              <a:t>财税</a:t>
            </a:r>
            <a:r>
              <a:rPr lang="en-US" altLang="zh-CN" sz="2000" dirty="0" smtClean="0"/>
              <a:t>[2014]57</a:t>
            </a:r>
            <a:r>
              <a:rPr lang="zh-CN" altLang="en-US" sz="2000" dirty="0" smtClean="0"/>
              <a:t>号文调整征收率为</a:t>
            </a:r>
            <a:r>
              <a:rPr lang="en-US" altLang="zh-CN" sz="2000" dirty="0" smtClean="0"/>
              <a:t>3%)</a:t>
            </a:r>
            <a:r>
              <a:rPr lang="zh-CN" altLang="en-US" sz="2000" dirty="0" smtClean="0"/>
              <a:t>：</a:t>
            </a:r>
            <a:br>
              <a:rPr lang="zh-CN" altLang="en-US" sz="2000" dirty="0" smtClean="0"/>
            </a:br>
            <a:r>
              <a:rPr lang="zh-CN" altLang="en-US" sz="2000" dirty="0" smtClean="0"/>
              <a:t>　　</a:t>
            </a:r>
            <a:r>
              <a:rPr lang="en-US" altLang="zh-CN" sz="1800" dirty="0" smtClean="0"/>
              <a:t>1.</a:t>
            </a:r>
            <a:r>
              <a:rPr lang="zh-CN" altLang="en-US" sz="1800" dirty="0" smtClean="0"/>
              <a:t>县级及县级以下小型水力发电单位生产的电力。小型水力发电单位，是指各类投资主体建设的装机容量为</a:t>
            </a:r>
            <a:r>
              <a:rPr lang="en-US" altLang="zh-CN" sz="1800" dirty="0" smtClean="0"/>
              <a:t>5</a:t>
            </a:r>
            <a:r>
              <a:rPr lang="zh-CN" altLang="en-US" sz="1800" dirty="0" smtClean="0"/>
              <a:t>万千瓦以下（含</a:t>
            </a:r>
            <a:r>
              <a:rPr lang="en-US" altLang="zh-CN" sz="1800" dirty="0" smtClean="0"/>
              <a:t>5</a:t>
            </a:r>
            <a:r>
              <a:rPr lang="zh-CN" altLang="en-US" sz="1800" dirty="0" smtClean="0"/>
              <a:t>万千瓦）的小型水力发电单位。</a:t>
            </a:r>
            <a:br>
              <a:rPr lang="zh-CN" altLang="en-US" sz="1800" dirty="0" smtClean="0"/>
            </a:br>
            <a:r>
              <a:rPr lang="zh-CN" altLang="en-US" sz="1800" dirty="0" smtClean="0"/>
              <a:t>　　</a:t>
            </a:r>
            <a:r>
              <a:rPr lang="en-US" altLang="zh-CN" sz="1800" dirty="0" smtClean="0"/>
              <a:t>2.</a:t>
            </a:r>
            <a:r>
              <a:rPr lang="zh-CN" altLang="en-US" sz="1800" dirty="0" smtClean="0"/>
              <a:t>建筑用和生产建筑材料所用的砂、土、石料。</a:t>
            </a:r>
            <a:br>
              <a:rPr lang="zh-CN" altLang="en-US" sz="1800" dirty="0" smtClean="0"/>
            </a:br>
            <a:r>
              <a:rPr lang="zh-CN" altLang="en-US" sz="1800" dirty="0" smtClean="0"/>
              <a:t>　　</a:t>
            </a:r>
            <a:r>
              <a:rPr lang="en-US" altLang="zh-CN" sz="1800" dirty="0" smtClean="0"/>
              <a:t>3.</a:t>
            </a:r>
            <a:r>
              <a:rPr lang="zh-CN" altLang="en-US" sz="1800" dirty="0" smtClean="0"/>
              <a:t>以自己采掘的砂、土、石料或其他矿物连续生产的砖、瓦、石灰（不含粘土实心砖、瓦）。</a:t>
            </a:r>
            <a:br>
              <a:rPr lang="zh-CN" altLang="en-US" sz="1800" dirty="0" smtClean="0"/>
            </a:br>
            <a:r>
              <a:rPr lang="zh-CN" altLang="en-US" sz="1800" dirty="0" smtClean="0"/>
              <a:t>　　</a:t>
            </a:r>
            <a:r>
              <a:rPr lang="en-US" altLang="zh-CN" sz="1800" dirty="0" smtClean="0"/>
              <a:t>4.</a:t>
            </a:r>
            <a:r>
              <a:rPr lang="zh-CN" altLang="en-US" sz="1800" dirty="0" smtClean="0"/>
              <a:t>用微生物、微生物代谢产物、动物毒素、人或动物的血液或组织制成的生物制品。</a:t>
            </a:r>
            <a:br>
              <a:rPr lang="zh-CN" altLang="en-US" sz="1800" dirty="0" smtClean="0"/>
            </a:br>
            <a:r>
              <a:rPr lang="zh-CN" altLang="en-US" sz="1800" dirty="0" smtClean="0"/>
              <a:t>　　</a:t>
            </a:r>
            <a:r>
              <a:rPr lang="en-US" altLang="zh-CN" sz="1800" dirty="0" smtClean="0"/>
              <a:t>5.</a:t>
            </a:r>
            <a:r>
              <a:rPr lang="zh-CN" altLang="en-US" sz="1800" dirty="0" smtClean="0"/>
              <a:t>自来水。</a:t>
            </a:r>
            <a:br>
              <a:rPr lang="zh-CN" altLang="en-US" sz="1800" dirty="0" smtClean="0"/>
            </a:br>
            <a:r>
              <a:rPr lang="zh-CN" altLang="en-US" sz="1800" dirty="0" smtClean="0"/>
              <a:t>　　</a:t>
            </a:r>
            <a:r>
              <a:rPr lang="en-US" altLang="zh-CN" sz="1800" dirty="0" smtClean="0"/>
              <a:t>6.</a:t>
            </a:r>
            <a:r>
              <a:rPr lang="zh-CN" altLang="en-US" sz="1800" dirty="0" smtClean="0"/>
              <a:t>商品混凝土（仅限于以水泥为原料生产的水泥混凝土）。</a:t>
            </a:r>
            <a:endParaRPr lang="zh-CN" altLang="en-US"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23528" y="404664"/>
            <a:ext cx="8077200" cy="914400"/>
          </a:xfrm>
        </p:spPr>
        <p:txBody>
          <a:bodyPr/>
          <a:lstStyle/>
          <a:p>
            <a:r>
              <a:rPr lang="en-US" altLang="zh-CN" sz="2600" b="1" dirty="0" smtClean="0">
                <a:latin typeface="+mn-lt"/>
                <a:ea typeface="+mn-ea"/>
                <a:cs typeface="+mn-cs"/>
              </a:rPr>
              <a:t>2.6 </a:t>
            </a:r>
            <a:r>
              <a:rPr lang="zh-CN" altLang="en-US" sz="2600" b="1" dirty="0" smtClean="0">
                <a:latin typeface="+mn-lt"/>
                <a:ea typeface="+mn-ea"/>
                <a:cs typeface="+mn-cs"/>
              </a:rPr>
              <a:t>计税公式</a:t>
            </a:r>
            <a:endParaRPr lang="zh-CN" altLang="en-US" sz="2600" b="1" dirty="0">
              <a:latin typeface="+mn-lt"/>
              <a:ea typeface="+mn-ea"/>
              <a:cs typeface="+mn-cs"/>
            </a:endParaRPr>
          </a:p>
        </p:txBody>
      </p:sp>
      <p:sp>
        <p:nvSpPr>
          <p:cNvPr id="4" name="矩形 3"/>
          <p:cNvSpPr/>
          <p:nvPr/>
        </p:nvSpPr>
        <p:spPr>
          <a:xfrm>
            <a:off x="297402" y="2132858"/>
            <a:ext cx="2160000" cy="619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应纳税额</a:t>
            </a:r>
            <a:endParaRPr lang="zh-CN" altLang="en-US" sz="2400" dirty="0"/>
          </a:p>
        </p:txBody>
      </p:sp>
      <p:sp>
        <p:nvSpPr>
          <p:cNvPr id="5" name="等于号 4"/>
          <p:cNvSpPr/>
          <p:nvPr/>
        </p:nvSpPr>
        <p:spPr>
          <a:xfrm>
            <a:off x="2467400" y="2079956"/>
            <a:ext cx="1080120" cy="720080"/>
          </a:xfrm>
          <a:prstGeom prst="mathEqua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3583644" y="2132857"/>
            <a:ext cx="2160000" cy="619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当期销项税额</a:t>
            </a:r>
            <a:endParaRPr lang="zh-CN" altLang="en-US" sz="2400" dirty="0"/>
          </a:p>
        </p:txBody>
      </p:sp>
      <p:sp>
        <p:nvSpPr>
          <p:cNvPr id="7" name="矩形 6"/>
          <p:cNvSpPr/>
          <p:nvPr/>
        </p:nvSpPr>
        <p:spPr>
          <a:xfrm>
            <a:off x="6660472" y="2132856"/>
            <a:ext cx="2160000" cy="619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当期进项税额</a:t>
            </a:r>
            <a:endParaRPr lang="zh-CN" altLang="en-US" sz="2400" dirty="0"/>
          </a:p>
        </p:txBody>
      </p:sp>
      <p:sp>
        <p:nvSpPr>
          <p:cNvPr id="8" name="减号 7"/>
          <p:cNvSpPr/>
          <p:nvPr/>
        </p:nvSpPr>
        <p:spPr>
          <a:xfrm>
            <a:off x="5792951" y="2222511"/>
            <a:ext cx="818214" cy="432048"/>
          </a:xfrm>
          <a:prstGeom prst="mathMinu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9" name="TextBox 8"/>
          <p:cNvSpPr txBox="1"/>
          <p:nvPr/>
        </p:nvSpPr>
        <p:spPr>
          <a:xfrm>
            <a:off x="179512" y="1484784"/>
            <a:ext cx="2618414" cy="400110"/>
          </a:xfrm>
          <a:prstGeom prst="rect">
            <a:avLst/>
          </a:prstGeom>
          <a:noFill/>
        </p:spPr>
        <p:txBody>
          <a:bodyPr wrap="square" rtlCol="0">
            <a:spAutoFit/>
          </a:bodyPr>
          <a:lstStyle/>
          <a:p>
            <a:r>
              <a:rPr lang="zh-CN" altLang="zh-CN" sz="2000" b="1" dirty="0">
                <a:solidFill>
                  <a:schemeClr val="accent1">
                    <a:lumMod val="75000"/>
                  </a:schemeClr>
                </a:solidFill>
              </a:rPr>
              <a:t>一般计税</a:t>
            </a:r>
            <a:r>
              <a:rPr lang="zh-CN" altLang="zh-CN" sz="2000" b="1" dirty="0" smtClean="0">
                <a:solidFill>
                  <a:schemeClr val="accent1">
                    <a:lumMod val="75000"/>
                  </a:schemeClr>
                </a:solidFill>
              </a:rPr>
              <a:t>方法</a:t>
            </a:r>
            <a:r>
              <a:rPr lang="zh-CN" altLang="en-US" sz="2000" b="1" dirty="0" smtClean="0">
                <a:solidFill>
                  <a:schemeClr val="accent1">
                    <a:lumMod val="75000"/>
                  </a:schemeClr>
                </a:solidFill>
              </a:rPr>
              <a:t>：</a:t>
            </a:r>
            <a:endParaRPr lang="zh-CN" altLang="en-US" sz="2000" dirty="0">
              <a:solidFill>
                <a:schemeClr val="accent1">
                  <a:lumMod val="75000"/>
                </a:schemeClr>
              </a:solidFill>
            </a:endParaRPr>
          </a:p>
        </p:txBody>
      </p:sp>
      <p:sp>
        <p:nvSpPr>
          <p:cNvPr id="10" name="TextBox 9"/>
          <p:cNvSpPr txBox="1"/>
          <p:nvPr/>
        </p:nvSpPr>
        <p:spPr>
          <a:xfrm>
            <a:off x="179512" y="4005064"/>
            <a:ext cx="2618414" cy="400110"/>
          </a:xfrm>
          <a:prstGeom prst="rect">
            <a:avLst/>
          </a:prstGeom>
          <a:noFill/>
        </p:spPr>
        <p:txBody>
          <a:bodyPr wrap="square" rtlCol="0">
            <a:spAutoFit/>
          </a:bodyPr>
          <a:lstStyle/>
          <a:p>
            <a:r>
              <a:rPr lang="zh-CN" altLang="en-US" sz="2000" b="1" dirty="0">
                <a:solidFill>
                  <a:schemeClr val="accent1">
                    <a:lumMod val="75000"/>
                  </a:schemeClr>
                </a:solidFill>
              </a:rPr>
              <a:t>简易</a:t>
            </a:r>
            <a:r>
              <a:rPr lang="zh-CN" altLang="zh-CN" sz="2000" b="1" dirty="0" smtClean="0">
                <a:solidFill>
                  <a:schemeClr val="accent1">
                    <a:lumMod val="75000"/>
                  </a:schemeClr>
                </a:solidFill>
              </a:rPr>
              <a:t>计</a:t>
            </a:r>
            <a:r>
              <a:rPr lang="zh-CN" altLang="zh-CN" sz="2000" b="1" dirty="0">
                <a:solidFill>
                  <a:schemeClr val="accent1">
                    <a:lumMod val="75000"/>
                  </a:schemeClr>
                </a:solidFill>
              </a:rPr>
              <a:t>税</a:t>
            </a:r>
            <a:r>
              <a:rPr lang="zh-CN" altLang="zh-CN" sz="2000" b="1" dirty="0" smtClean="0">
                <a:solidFill>
                  <a:schemeClr val="accent1">
                    <a:lumMod val="75000"/>
                  </a:schemeClr>
                </a:solidFill>
              </a:rPr>
              <a:t>方法</a:t>
            </a:r>
            <a:r>
              <a:rPr lang="zh-CN" altLang="en-US" sz="2000" b="1" dirty="0" smtClean="0">
                <a:solidFill>
                  <a:schemeClr val="accent1">
                    <a:lumMod val="75000"/>
                  </a:schemeClr>
                </a:solidFill>
              </a:rPr>
              <a:t>：</a:t>
            </a:r>
            <a:endParaRPr lang="zh-CN" altLang="en-US" sz="2000" dirty="0">
              <a:solidFill>
                <a:schemeClr val="accent1">
                  <a:lumMod val="75000"/>
                </a:schemeClr>
              </a:solidFill>
            </a:endParaRPr>
          </a:p>
        </p:txBody>
      </p:sp>
      <p:sp>
        <p:nvSpPr>
          <p:cNvPr id="11" name="矩形 10"/>
          <p:cNvSpPr/>
          <p:nvPr/>
        </p:nvSpPr>
        <p:spPr>
          <a:xfrm>
            <a:off x="297402" y="4563066"/>
            <a:ext cx="2160000" cy="619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应纳税额</a:t>
            </a:r>
            <a:endParaRPr lang="zh-CN" altLang="en-US" sz="2400" dirty="0"/>
          </a:p>
        </p:txBody>
      </p:sp>
      <p:sp>
        <p:nvSpPr>
          <p:cNvPr id="12" name="等于号 11"/>
          <p:cNvSpPr/>
          <p:nvPr/>
        </p:nvSpPr>
        <p:spPr>
          <a:xfrm>
            <a:off x="2467400" y="4510164"/>
            <a:ext cx="1080120" cy="720080"/>
          </a:xfrm>
          <a:prstGeom prst="mathEqua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solidFill>
                <a:schemeClr val="tx1"/>
              </a:solidFill>
            </a:endParaRPr>
          </a:p>
        </p:txBody>
      </p:sp>
      <p:sp>
        <p:nvSpPr>
          <p:cNvPr id="13" name="矩形 12"/>
          <p:cNvSpPr/>
          <p:nvPr/>
        </p:nvSpPr>
        <p:spPr>
          <a:xfrm>
            <a:off x="3583644" y="4563065"/>
            <a:ext cx="2160000" cy="619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t>销售额</a:t>
            </a:r>
          </a:p>
        </p:txBody>
      </p:sp>
      <p:sp>
        <p:nvSpPr>
          <p:cNvPr id="14" name="矩形 13"/>
          <p:cNvSpPr/>
          <p:nvPr/>
        </p:nvSpPr>
        <p:spPr>
          <a:xfrm>
            <a:off x="6660472" y="4563064"/>
            <a:ext cx="2160000" cy="619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征收率</a:t>
            </a:r>
            <a:endParaRPr lang="zh-CN" altLang="en-US" sz="2400" dirty="0"/>
          </a:p>
        </p:txBody>
      </p:sp>
      <p:sp>
        <p:nvSpPr>
          <p:cNvPr id="15" name="乘号 14"/>
          <p:cNvSpPr/>
          <p:nvPr/>
        </p:nvSpPr>
        <p:spPr>
          <a:xfrm>
            <a:off x="5756707" y="4420982"/>
            <a:ext cx="904166" cy="904166"/>
          </a:xfrm>
          <a:prstGeom prst="mathMultiply">
            <a:avLst>
              <a:gd name="adj1" fmla="val 11962"/>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7" name="上箭头标注 16"/>
          <p:cNvSpPr/>
          <p:nvPr/>
        </p:nvSpPr>
        <p:spPr>
          <a:xfrm>
            <a:off x="2780320" y="2837686"/>
            <a:ext cx="4292009" cy="1234256"/>
          </a:xfrm>
          <a:prstGeom prst="upArrowCallout">
            <a:avLst>
              <a:gd name="adj1" fmla="val 25000"/>
              <a:gd name="adj2" fmla="val 25000"/>
              <a:gd name="adj3" fmla="val 25000"/>
              <a:gd name="adj4" fmla="val 5477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600" dirty="0" smtClean="0"/>
              <a:t>销售额</a:t>
            </a:r>
            <a:r>
              <a:rPr lang="en-US" altLang="zh-CN" sz="2600" dirty="0"/>
              <a:t>×</a:t>
            </a:r>
            <a:r>
              <a:rPr lang="zh-CN" altLang="en-US" sz="2600" dirty="0"/>
              <a:t>税率</a:t>
            </a:r>
          </a:p>
        </p:txBody>
      </p:sp>
    </p:spTree>
    <p:extLst>
      <p:ext uri="{BB962C8B-B14F-4D97-AF65-F5344CB8AC3E}">
        <p14:creationId xmlns="" xmlns:p14="http://schemas.microsoft.com/office/powerpoint/2010/main" val="163721701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checkerboard(across)">
                                      <p:cBhvr>
                                        <p:cTn id="27" dur="500"/>
                                        <p:tgtEl>
                                          <p:spTgt spid="10">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1" grpId="0" animBg="1"/>
      <p:bldP spid="12" grpId="0" animBg="1"/>
      <p:bldP spid="13" grpId="0" animBg="1"/>
      <p:bldP spid="14" grpId="0" animBg="1"/>
      <p:bldP spid="15" grpId="0" animBg="1"/>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600" b="1" dirty="0" smtClean="0">
                <a:latin typeface="+mn-lt"/>
                <a:ea typeface="+mn-ea"/>
                <a:cs typeface="+mn-cs"/>
              </a:rPr>
              <a:t>2.7</a:t>
            </a:r>
            <a:r>
              <a:rPr lang="zh-CN" altLang="en-US" sz="2600" b="1" dirty="0" smtClean="0">
                <a:latin typeface="+mn-lt"/>
                <a:ea typeface="+mn-ea"/>
                <a:cs typeface="+mn-cs"/>
              </a:rPr>
              <a:t>增值税税率和征收率</a:t>
            </a:r>
            <a:endParaRPr lang="zh-CN" altLang="en-US" sz="2600" b="1" dirty="0">
              <a:latin typeface="+mn-lt"/>
              <a:ea typeface="+mn-ea"/>
              <a:cs typeface="+mn-cs"/>
            </a:endParaRPr>
          </a:p>
        </p:txBody>
      </p:sp>
      <p:sp>
        <p:nvSpPr>
          <p:cNvPr id="3" name="内容占位符 2"/>
          <p:cNvSpPr>
            <a:spLocks noGrp="1"/>
          </p:cNvSpPr>
          <p:nvPr>
            <p:ph idx="1"/>
          </p:nvPr>
        </p:nvSpPr>
        <p:spPr>
          <a:xfrm>
            <a:off x="539552" y="1484784"/>
            <a:ext cx="8077200" cy="4916016"/>
          </a:xfrm>
        </p:spPr>
        <p:txBody>
          <a:bodyPr/>
          <a:lstStyle/>
          <a:p>
            <a:endParaRPr lang="zh-CN" altLang="en-US" sz="2000" dirty="0" smtClean="0"/>
          </a:p>
          <a:p>
            <a:endParaRPr lang="zh-CN" altLang="en-US" sz="2000" dirty="0"/>
          </a:p>
        </p:txBody>
      </p:sp>
      <p:graphicFrame>
        <p:nvGraphicFramePr>
          <p:cNvPr id="4" name="表格 3"/>
          <p:cNvGraphicFramePr>
            <a:graphicFrameLocks noGrp="1"/>
          </p:cNvGraphicFramePr>
          <p:nvPr/>
        </p:nvGraphicFramePr>
        <p:xfrm>
          <a:off x="755576" y="1772816"/>
          <a:ext cx="6984776" cy="3969271"/>
        </p:xfrm>
        <a:graphic>
          <a:graphicData uri="http://schemas.openxmlformats.org/drawingml/2006/table">
            <a:tbl>
              <a:tblPr firstRow="1" bandRow="1">
                <a:tableStyleId>{5C22544A-7EE6-4342-B048-85BDC9FD1C3A}</a:tableStyleId>
              </a:tblPr>
              <a:tblGrid>
                <a:gridCol w="1299769"/>
                <a:gridCol w="1392609"/>
                <a:gridCol w="4292398"/>
              </a:tblGrid>
              <a:tr h="2727754">
                <a:tc>
                  <a:txBody>
                    <a:bodyPr/>
                    <a:lstStyle/>
                    <a:p>
                      <a:pPr algn="ctr"/>
                      <a:r>
                        <a:rPr lang="zh-CN" altLang="en-US" sz="1800" b="0" dirty="0" smtClean="0">
                          <a:solidFill>
                            <a:schemeClr val="accent6">
                              <a:lumMod val="50000"/>
                            </a:schemeClr>
                          </a:solidFill>
                        </a:rPr>
                        <a:t>增值税</a:t>
                      </a:r>
                      <a:endParaRPr lang="en-US" altLang="zh-CN" sz="1800" b="0" dirty="0" smtClean="0">
                        <a:solidFill>
                          <a:schemeClr val="accent6">
                            <a:lumMod val="50000"/>
                          </a:schemeClr>
                        </a:solidFill>
                      </a:endParaRPr>
                    </a:p>
                    <a:p>
                      <a:pPr algn="ctr"/>
                      <a:r>
                        <a:rPr lang="zh-CN" altLang="en-US" sz="1800" b="0" dirty="0" smtClean="0">
                          <a:solidFill>
                            <a:schemeClr val="accent6">
                              <a:lumMod val="50000"/>
                            </a:schemeClr>
                          </a:solidFill>
                        </a:rPr>
                        <a:t>税率</a:t>
                      </a:r>
                      <a:endParaRPr lang="zh-CN" altLang="en-US" b="0" dirty="0">
                        <a:solidFill>
                          <a:schemeClr val="accent6">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zh-CN" altLang="en-US" b="0" dirty="0" smtClean="0">
                          <a:solidFill>
                            <a:schemeClr val="accent6">
                              <a:lumMod val="50000"/>
                            </a:schemeClr>
                          </a:solidFill>
                        </a:rPr>
                        <a:t>一般</a:t>
                      </a:r>
                      <a:endParaRPr lang="en-US" altLang="zh-CN" b="0" dirty="0" smtClean="0">
                        <a:solidFill>
                          <a:schemeClr val="accent6">
                            <a:lumMod val="50000"/>
                          </a:schemeClr>
                        </a:solidFill>
                      </a:endParaRPr>
                    </a:p>
                    <a:p>
                      <a:pPr algn="ctr"/>
                      <a:r>
                        <a:rPr lang="zh-CN" altLang="en-US" b="0" dirty="0" smtClean="0">
                          <a:solidFill>
                            <a:schemeClr val="accent6">
                              <a:lumMod val="50000"/>
                            </a:schemeClr>
                          </a:solidFill>
                        </a:rPr>
                        <a:t>计税法</a:t>
                      </a:r>
                      <a:endParaRPr lang="zh-CN" altLang="en-US" b="0" dirty="0">
                        <a:solidFill>
                          <a:schemeClr val="accent6">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lang="zh-CN" altLang="en-US" sz="1800" b="0" kern="1200" dirty="0" smtClean="0">
                          <a:solidFill>
                            <a:schemeClr val="accent6">
                              <a:lumMod val="50000"/>
                            </a:schemeClr>
                          </a:solidFill>
                          <a:latin typeface="+mn-lt"/>
                          <a:ea typeface="+mn-ea"/>
                          <a:cs typeface="+mn-cs"/>
                        </a:rPr>
                        <a:t>增值税税率有</a:t>
                      </a:r>
                      <a:r>
                        <a:rPr lang="en-US" altLang="zh-CN" sz="1800" b="0" kern="1200" dirty="0" smtClean="0">
                          <a:solidFill>
                            <a:schemeClr val="accent6">
                              <a:lumMod val="50000"/>
                            </a:schemeClr>
                          </a:solidFill>
                          <a:latin typeface="+mn-lt"/>
                          <a:ea typeface="+mn-ea"/>
                          <a:cs typeface="+mn-cs"/>
                        </a:rPr>
                        <a:t>17%</a:t>
                      </a:r>
                      <a:r>
                        <a:rPr lang="zh-CN" altLang="en-US" sz="1800" b="0" kern="1200" dirty="0" smtClean="0">
                          <a:solidFill>
                            <a:schemeClr val="accent6">
                              <a:lumMod val="50000"/>
                            </a:schemeClr>
                          </a:solidFill>
                          <a:latin typeface="+mn-lt"/>
                          <a:ea typeface="+mn-ea"/>
                          <a:cs typeface="+mn-cs"/>
                        </a:rPr>
                        <a:t>、</a:t>
                      </a:r>
                      <a:r>
                        <a:rPr lang="en-US" altLang="zh-CN" sz="1800" b="0" kern="1200" dirty="0" smtClean="0">
                          <a:solidFill>
                            <a:schemeClr val="accent6">
                              <a:lumMod val="50000"/>
                            </a:schemeClr>
                          </a:solidFill>
                          <a:latin typeface="+mn-lt"/>
                          <a:ea typeface="+mn-ea"/>
                          <a:cs typeface="+mn-cs"/>
                        </a:rPr>
                        <a:t>13%</a:t>
                      </a:r>
                      <a:r>
                        <a:rPr lang="zh-CN" altLang="en-US" sz="1800" b="0" kern="1200" dirty="0" smtClean="0">
                          <a:solidFill>
                            <a:schemeClr val="accent6">
                              <a:lumMod val="50000"/>
                            </a:schemeClr>
                          </a:solidFill>
                          <a:latin typeface="+mn-lt"/>
                          <a:ea typeface="+mn-ea"/>
                          <a:cs typeface="+mn-cs"/>
                        </a:rPr>
                        <a:t>、</a:t>
                      </a:r>
                      <a:r>
                        <a:rPr lang="en-US" altLang="zh-CN" sz="1800" b="0" kern="1200" dirty="0" smtClean="0">
                          <a:solidFill>
                            <a:schemeClr val="accent6">
                              <a:lumMod val="50000"/>
                            </a:schemeClr>
                          </a:solidFill>
                          <a:latin typeface="+mn-lt"/>
                          <a:ea typeface="+mn-ea"/>
                          <a:cs typeface="+mn-cs"/>
                        </a:rPr>
                        <a:t>11%</a:t>
                      </a:r>
                      <a:r>
                        <a:rPr lang="zh-CN" altLang="en-US" sz="1800" b="0" kern="1200" dirty="0" smtClean="0">
                          <a:solidFill>
                            <a:schemeClr val="accent6">
                              <a:lumMod val="50000"/>
                            </a:schemeClr>
                          </a:solidFill>
                          <a:latin typeface="+mn-lt"/>
                          <a:ea typeface="+mn-ea"/>
                          <a:cs typeface="+mn-cs"/>
                        </a:rPr>
                        <a:t>、</a:t>
                      </a:r>
                      <a:r>
                        <a:rPr lang="en-US" altLang="zh-CN" sz="1800" b="0" kern="1200" dirty="0" smtClean="0">
                          <a:solidFill>
                            <a:schemeClr val="accent6">
                              <a:lumMod val="50000"/>
                            </a:schemeClr>
                          </a:solidFill>
                          <a:latin typeface="+mn-lt"/>
                          <a:ea typeface="+mn-ea"/>
                          <a:cs typeface="+mn-cs"/>
                        </a:rPr>
                        <a:t>6%</a:t>
                      </a:r>
                      <a:r>
                        <a:rPr lang="zh-CN" altLang="en-US" sz="1800" b="0" kern="1200" dirty="0" smtClean="0">
                          <a:solidFill>
                            <a:schemeClr val="accent6">
                              <a:lumMod val="50000"/>
                            </a:schemeClr>
                          </a:solidFill>
                          <a:latin typeface="+mn-lt"/>
                          <a:ea typeface="+mn-ea"/>
                          <a:cs typeface="+mn-cs"/>
                        </a:rPr>
                        <a:t>四挡。</a:t>
                      </a:r>
                      <a:endParaRPr lang="en-US" altLang="zh-CN" sz="1800" b="0" kern="1200" dirty="0" smtClean="0">
                        <a:solidFill>
                          <a:schemeClr val="accent6">
                            <a:lumMod val="50000"/>
                          </a:schemeClr>
                        </a:solidFill>
                        <a:latin typeface="+mn-lt"/>
                        <a:ea typeface="+mn-ea"/>
                        <a:cs typeface="+mn-cs"/>
                      </a:endParaRPr>
                    </a:p>
                    <a:p>
                      <a:r>
                        <a:rPr lang="zh-CN" altLang="en-US" sz="1800" b="0" kern="1200" dirty="0" smtClean="0">
                          <a:solidFill>
                            <a:schemeClr val="accent6">
                              <a:lumMod val="50000"/>
                            </a:schemeClr>
                          </a:solidFill>
                          <a:latin typeface="+mn-lt"/>
                          <a:ea typeface="+mn-ea"/>
                          <a:cs typeface="+mn-cs"/>
                        </a:rPr>
                        <a:t>其中：交通</a:t>
                      </a:r>
                      <a:r>
                        <a:rPr lang="zh-CN" altLang="en-US" sz="1800" b="0" dirty="0" smtClean="0">
                          <a:solidFill>
                            <a:schemeClr val="accent6">
                              <a:lumMod val="50000"/>
                            </a:schemeClr>
                          </a:solidFill>
                        </a:rPr>
                        <a:t>运输、邮政、基础电信、建筑、不动产租赁服务，销售不动产，转让土地使用权，税率为</a:t>
                      </a:r>
                      <a:r>
                        <a:rPr lang="en-US" altLang="zh-CN" sz="1800" b="0" dirty="0" smtClean="0">
                          <a:solidFill>
                            <a:schemeClr val="accent6">
                              <a:lumMod val="50000"/>
                            </a:schemeClr>
                          </a:solidFill>
                        </a:rPr>
                        <a:t>11%</a:t>
                      </a:r>
                      <a:r>
                        <a:rPr lang="zh-CN" altLang="en-US" sz="1800" b="0" dirty="0" smtClean="0">
                          <a:solidFill>
                            <a:schemeClr val="accent6">
                              <a:lumMod val="50000"/>
                            </a:schemeClr>
                          </a:solidFill>
                        </a:rPr>
                        <a:t>。</a:t>
                      </a:r>
                      <a:endParaRPr lang="en-US" altLang="zh-CN" sz="1800" b="0" dirty="0" smtClean="0">
                        <a:solidFill>
                          <a:schemeClr val="accent6">
                            <a:lumMod val="50000"/>
                          </a:schemeClr>
                        </a:solidFill>
                      </a:endParaRPr>
                    </a:p>
                    <a:p>
                      <a:r>
                        <a:rPr lang="zh-CN" altLang="zh-CN" sz="1800" b="0" kern="1200" dirty="0" smtClean="0">
                          <a:solidFill>
                            <a:schemeClr val="accent6">
                              <a:lumMod val="50000"/>
                            </a:schemeClr>
                          </a:solidFill>
                          <a:latin typeface="+mn-lt"/>
                          <a:ea typeface="+mn-ea"/>
                          <a:cs typeface="+mn-cs"/>
                        </a:rPr>
                        <a:t>提供有形动产租赁服务，税率为</a:t>
                      </a:r>
                      <a:r>
                        <a:rPr lang="en-US" altLang="zh-CN" sz="1800" b="0" kern="1200" dirty="0" smtClean="0">
                          <a:solidFill>
                            <a:schemeClr val="accent6">
                              <a:lumMod val="50000"/>
                            </a:schemeClr>
                          </a:solidFill>
                          <a:latin typeface="+mn-lt"/>
                          <a:ea typeface="+mn-ea"/>
                          <a:cs typeface="+mn-cs"/>
                        </a:rPr>
                        <a:t>17%</a:t>
                      </a:r>
                      <a:r>
                        <a:rPr lang="zh-CN" altLang="zh-CN" sz="1800" b="0" kern="1200" dirty="0" smtClean="0">
                          <a:solidFill>
                            <a:schemeClr val="accent6">
                              <a:lumMod val="50000"/>
                            </a:schemeClr>
                          </a:solidFill>
                          <a:latin typeface="+mn-lt"/>
                          <a:ea typeface="+mn-ea"/>
                          <a:cs typeface="+mn-cs"/>
                        </a:rPr>
                        <a:t>。</a:t>
                      </a:r>
                      <a:endParaRPr lang="zh-CN" altLang="en-US" b="0" dirty="0">
                        <a:solidFill>
                          <a:schemeClr val="accent6">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r>
              <a:tr h="1241517">
                <a:tc>
                  <a:txBody>
                    <a:bodyPr/>
                    <a:lstStyle/>
                    <a:p>
                      <a:pPr algn="ctr"/>
                      <a:r>
                        <a:rPr lang="zh-CN" altLang="en-US" sz="1800" b="0" dirty="0" smtClean="0">
                          <a:solidFill>
                            <a:schemeClr val="accent6">
                              <a:lumMod val="50000"/>
                            </a:schemeClr>
                          </a:solidFill>
                        </a:rPr>
                        <a:t>增值税</a:t>
                      </a:r>
                      <a:endParaRPr lang="en-US" altLang="zh-CN" sz="1800" b="0" dirty="0" smtClean="0">
                        <a:solidFill>
                          <a:schemeClr val="accent6">
                            <a:lumMod val="50000"/>
                          </a:schemeClr>
                        </a:solidFill>
                      </a:endParaRPr>
                    </a:p>
                    <a:p>
                      <a:pPr algn="ctr"/>
                      <a:r>
                        <a:rPr lang="zh-CN" altLang="en-US" sz="1800" b="0" dirty="0" smtClean="0">
                          <a:solidFill>
                            <a:schemeClr val="accent6">
                              <a:lumMod val="50000"/>
                            </a:schemeClr>
                          </a:solidFill>
                        </a:rPr>
                        <a:t>征收率</a:t>
                      </a:r>
                      <a:endParaRPr lang="zh-CN" altLang="en-US" b="0" dirty="0">
                        <a:solidFill>
                          <a:schemeClr val="accent6">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zh-CN" altLang="en-US" b="0" dirty="0" smtClean="0">
                          <a:solidFill>
                            <a:schemeClr val="accent6">
                              <a:lumMod val="50000"/>
                            </a:schemeClr>
                          </a:solidFill>
                        </a:rPr>
                        <a:t>简易</a:t>
                      </a:r>
                      <a:endParaRPr lang="en-US" altLang="zh-CN" b="0" dirty="0" smtClean="0">
                        <a:solidFill>
                          <a:schemeClr val="accent6">
                            <a:lumMod val="50000"/>
                          </a:schemeClr>
                        </a:solidFill>
                      </a:endParaRPr>
                    </a:p>
                    <a:p>
                      <a:pPr algn="ctr"/>
                      <a:r>
                        <a:rPr lang="zh-CN" altLang="en-US" b="0" dirty="0" smtClean="0">
                          <a:solidFill>
                            <a:schemeClr val="accent6">
                              <a:lumMod val="50000"/>
                            </a:schemeClr>
                          </a:solidFill>
                        </a:rPr>
                        <a:t>计税法</a:t>
                      </a:r>
                      <a:endParaRPr lang="zh-CN" altLang="en-US" b="0" dirty="0">
                        <a:solidFill>
                          <a:schemeClr val="accent6">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lang="zh-CN" altLang="zh-CN" sz="1800" b="0" kern="1200" dirty="0" smtClean="0">
                          <a:solidFill>
                            <a:schemeClr val="accent6">
                              <a:lumMod val="50000"/>
                            </a:schemeClr>
                          </a:solidFill>
                          <a:latin typeface="+mn-lt"/>
                          <a:ea typeface="+mn-ea"/>
                          <a:cs typeface="+mn-cs"/>
                        </a:rPr>
                        <a:t>增值税征收率为</a:t>
                      </a:r>
                      <a:r>
                        <a:rPr lang="en-US" altLang="zh-CN" sz="1800" b="0" kern="1200" dirty="0" smtClean="0">
                          <a:solidFill>
                            <a:schemeClr val="accent6">
                              <a:lumMod val="50000"/>
                            </a:schemeClr>
                          </a:solidFill>
                          <a:latin typeface="+mn-lt"/>
                          <a:ea typeface="+mn-ea"/>
                          <a:cs typeface="+mn-cs"/>
                        </a:rPr>
                        <a:t>3%</a:t>
                      </a:r>
                      <a:endParaRPr lang="zh-CN" altLang="en-US" sz="1800" b="0" kern="1200" dirty="0">
                        <a:solidFill>
                          <a:schemeClr val="accent6">
                            <a:lumMod val="50000"/>
                          </a:schemeClr>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r>
            </a:tbl>
          </a:graphicData>
        </a:graphic>
      </p:graphicFrame>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260648"/>
            <a:ext cx="8077200" cy="914400"/>
          </a:xfrm>
        </p:spPr>
        <p:txBody>
          <a:bodyPr/>
          <a:lstStyle/>
          <a:p>
            <a:r>
              <a:rPr lang="zh-CN" altLang="en-US" sz="2600" b="1" dirty="0" smtClean="0">
                <a:latin typeface="+mn-lt"/>
                <a:ea typeface="+mn-ea"/>
                <a:cs typeface="+mn-cs"/>
              </a:rPr>
              <a:t>与建筑行业有关材料、服务增值税税率表</a:t>
            </a:r>
            <a:endParaRPr lang="zh-CN" altLang="en-US" sz="2600" b="1" dirty="0">
              <a:latin typeface="+mn-lt"/>
              <a:ea typeface="+mn-ea"/>
              <a:cs typeface="+mn-cs"/>
            </a:endParaRPr>
          </a:p>
        </p:txBody>
      </p:sp>
      <p:graphicFrame>
        <p:nvGraphicFramePr>
          <p:cNvPr id="6" name="内容占位符 5"/>
          <p:cNvGraphicFramePr>
            <a:graphicFrameLocks noGrp="1"/>
          </p:cNvGraphicFramePr>
          <p:nvPr>
            <p:ph idx="1"/>
          </p:nvPr>
        </p:nvGraphicFramePr>
        <p:xfrm>
          <a:off x="539552" y="980729"/>
          <a:ext cx="8077200" cy="5523147"/>
        </p:xfrm>
        <a:graphic>
          <a:graphicData uri="http://schemas.openxmlformats.org/drawingml/2006/table">
            <a:tbl>
              <a:tblPr firstRow="1" bandRow="1">
                <a:tableStyleId>{5C22544A-7EE6-4342-B048-85BDC9FD1C3A}</a:tableStyleId>
              </a:tblPr>
              <a:tblGrid>
                <a:gridCol w="400024"/>
                <a:gridCol w="4000528"/>
                <a:gridCol w="785818"/>
                <a:gridCol w="2890830"/>
              </a:tblGrid>
              <a:tr h="606046">
                <a:tc>
                  <a:txBody>
                    <a:bodyPr/>
                    <a:lstStyle/>
                    <a:p>
                      <a:pPr algn="ctr">
                        <a:spcAft>
                          <a:spcPts val="0"/>
                        </a:spcAft>
                      </a:pPr>
                      <a:r>
                        <a:rPr lang="zh-CN" sz="1400" kern="0" dirty="0">
                          <a:solidFill>
                            <a:srgbClr val="000000"/>
                          </a:solidFill>
                          <a:latin typeface="Calibri"/>
                          <a:ea typeface="仿宋"/>
                          <a:cs typeface="宋体"/>
                        </a:rPr>
                        <a:t>序号</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ctr">
                        <a:spcAft>
                          <a:spcPts val="0"/>
                        </a:spcAft>
                      </a:pPr>
                      <a:r>
                        <a:rPr lang="zh-CN" sz="1400" kern="0" dirty="0">
                          <a:solidFill>
                            <a:srgbClr val="000000"/>
                          </a:solidFill>
                          <a:latin typeface="Calibri"/>
                          <a:ea typeface="仿宋"/>
                          <a:cs typeface="宋体"/>
                        </a:rPr>
                        <a:t>内容</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ctr">
                        <a:lnSpc>
                          <a:spcPts val="1200"/>
                        </a:lnSpc>
                        <a:spcAft>
                          <a:spcPts val="0"/>
                        </a:spcAft>
                      </a:pPr>
                      <a:r>
                        <a:rPr lang="zh-CN" sz="1400" kern="0" dirty="0" smtClean="0">
                          <a:solidFill>
                            <a:srgbClr val="000000"/>
                          </a:solidFill>
                          <a:latin typeface="Calibri"/>
                          <a:ea typeface="仿宋"/>
                          <a:cs typeface="宋体"/>
                        </a:rPr>
                        <a:t>增值税</a:t>
                      </a:r>
                      <a:endParaRPr lang="en-US" altLang="zh-CN" sz="1400" kern="0" dirty="0" smtClean="0">
                        <a:solidFill>
                          <a:srgbClr val="000000"/>
                        </a:solidFill>
                        <a:latin typeface="Calibri"/>
                        <a:ea typeface="仿宋"/>
                        <a:cs typeface="宋体"/>
                      </a:endParaRPr>
                    </a:p>
                    <a:p>
                      <a:pPr algn="ctr">
                        <a:lnSpc>
                          <a:spcPts val="1200"/>
                        </a:lnSpc>
                        <a:spcAft>
                          <a:spcPts val="0"/>
                        </a:spcAft>
                      </a:pPr>
                      <a:endParaRPr lang="zh-CN" sz="1400" kern="100" dirty="0">
                        <a:latin typeface="Calibri"/>
                        <a:ea typeface="宋体"/>
                        <a:cs typeface="Times New Roman"/>
                      </a:endParaRPr>
                    </a:p>
                    <a:p>
                      <a:pPr algn="ctr">
                        <a:lnSpc>
                          <a:spcPts val="1200"/>
                        </a:lnSpc>
                        <a:spcAft>
                          <a:spcPts val="0"/>
                        </a:spcAft>
                      </a:pPr>
                      <a:r>
                        <a:rPr lang="zh-CN" sz="1400" kern="0" dirty="0">
                          <a:solidFill>
                            <a:srgbClr val="000000"/>
                          </a:solidFill>
                          <a:latin typeface="Calibri"/>
                          <a:ea typeface="仿宋"/>
                          <a:cs typeface="宋体"/>
                        </a:rPr>
                        <a:t>税率</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ctr">
                        <a:spcAft>
                          <a:spcPts val="0"/>
                        </a:spcAft>
                      </a:pPr>
                      <a:r>
                        <a:rPr lang="zh-CN" sz="1400" kern="0" dirty="0">
                          <a:solidFill>
                            <a:srgbClr val="000000"/>
                          </a:solidFill>
                          <a:latin typeface="Calibri"/>
                          <a:ea typeface="仿宋"/>
                          <a:cs typeface="宋体"/>
                        </a:rPr>
                        <a:t>备注</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r>
              <a:tr h="397643">
                <a:tc>
                  <a:txBody>
                    <a:bodyPr/>
                    <a:lstStyle/>
                    <a:p>
                      <a:pPr algn="ctr">
                        <a:lnSpc>
                          <a:spcPct val="100000"/>
                        </a:lnSpc>
                        <a:spcAft>
                          <a:spcPts val="0"/>
                        </a:spcAft>
                      </a:pPr>
                      <a:r>
                        <a:rPr lang="en-US" sz="1400" kern="0" dirty="0">
                          <a:solidFill>
                            <a:srgbClr val="000000"/>
                          </a:solidFill>
                          <a:latin typeface="仿宋"/>
                          <a:ea typeface="宋体"/>
                          <a:cs typeface="宋体"/>
                        </a:rPr>
                        <a:t>1</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just">
                        <a:lnSpc>
                          <a:spcPct val="100000"/>
                        </a:lnSpc>
                        <a:spcAft>
                          <a:spcPts val="0"/>
                        </a:spcAft>
                      </a:pPr>
                      <a:r>
                        <a:rPr lang="zh-CN" sz="1400" kern="0" dirty="0">
                          <a:solidFill>
                            <a:srgbClr val="000000"/>
                          </a:solidFill>
                          <a:latin typeface="Calibri"/>
                          <a:ea typeface="仿宋"/>
                          <a:cs typeface="宋体"/>
                        </a:rPr>
                        <a:t>销售或者进口货物（另有列举的货物除外）</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ctr">
                        <a:lnSpc>
                          <a:spcPct val="100000"/>
                        </a:lnSpc>
                        <a:spcAft>
                          <a:spcPts val="0"/>
                        </a:spcAft>
                      </a:pPr>
                      <a:r>
                        <a:rPr lang="en-US" sz="1400" kern="0" dirty="0">
                          <a:solidFill>
                            <a:srgbClr val="000000"/>
                          </a:solidFill>
                          <a:latin typeface="仿宋"/>
                          <a:ea typeface="宋体"/>
                          <a:cs typeface="宋体"/>
                        </a:rPr>
                        <a:t>17%</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just">
                        <a:lnSpc>
                          <a:spcPct val="100000"/>
                        </a:lnSpc>
                        <a:spcAft>
                          <a:spcPts val="0"/>
                        </a:spcAft>
                      </a:pPr>
                      <a:endParaRPr lang="en-US" sz="1400" kern="0">
                        <a:solidFill>
                          <a:srgbClr val="000000"/>
                        </a:solidFill>
                        <a:latin typeface="仿宋"/>
                        <a:ea typeface="宋体"/>
                        <a:cs typeface="宋体"/>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r>
              <a:tr h="397643">
                <a:tc>
                  <a:txBody>
                    <a:bodyPr/>
                    <a:lstStyle/>
                    <a:p>
                      <a:pPr algn="ctr">
                        <a:lnSpc>
                          <a:spcPct val="100000"/>
                        </a:lnSpc>
                        <a:spcAft>
                          <a:spcPts val="0"/>
                        </a:spcAft>
                      </a:pPr>
                      <a:r>
                        <a:rPr lang="en-US" sz="1400" kern="0" dirty="0">
                          <a:solidFill>
                            <a:srgbClr val="000000"/>
                          </a:solidFill>
                          <a:latin typeface="仿宋"/>
                          <a:ea typeface="宋体"/>
                          <a:cs typeface="宋体"/>
                        </a:rPr>
                        <a:t>2</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just">
                        <a:lnSpc>
                          <a:spcPct val="100000"/>
                        </a:lnSpc>
                        <a:spcAft>
                          <a:spcPts val="0"/>
                        </a:spcAft>
                      </a:pPr>
                      <a:r>
                        <a:rPr lang="zh-CN" sz="1400" kern="0" dirty="0">
                          <a:solidFill>
                            <a:srgbClr val="000000"/>
                          </a:solidFill>
                          <a:latin typeface="Calibri"/>
                          <a:ea typeface="仿宋"/>
                          <a:cs typeface="宋体"/>
                        </a:rPr>
                        <a:t>自来水、暖气、冷气、热气、煤气、石油液化气、天然气、沼气、居民用煤炭制品</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ctr">
                        <a:lnSpc>
                          <a:spcPct val="100000"/>
                        </a:lnSpc>
                        <a:spcAft>
                          <a:spcPts val="0"/>
                        </a:spcAft>
                      </a:pPr>
                      <a:r>
                        <a:rPr lang="en-US" sz="1400" kern="0">
                          <a:solidFill>
                            <a:srgbClr val="000000"/>
                          </a:solidFill>
                          <a:latin typeface="仿宋"/>
                          <a:ea typeface="宋体"/>
                          <a:cs typeface="宋体"/>
                        </a:rPr>
                        <a:t>13%</a:t>
                      </a:r>
                      <a:endParaRPr lang="zh-CN" sz="1400" kern="10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just">
                        <a:lnSpc>
                          <a:spcPct val="100000"/>
                        </a:lnSpc>
                        <a:spcAft>
                          <a:spcPts val="0"/>
                        </a:spcAft>
                      </a:pPr>
                      <a:r>
                        <a:rPr lang="zh-CN" sz="1400" kern="0" dirty="0">
                          <a:solidFill>
                            <a:srgbClr val="000000"/>
                          </a:solidFill>
                          <a:latin typeface="Calibri"/>
                          <a:ea typeface="仿宋"/>
                          <a:cs typeface="宋体"/>
                        </a:rPr>
                        <a:t>自来水、液化气、煤</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r>
              <a:tr h="571953">
                <a:tc>
                  <a:txBody>
                    <a:bodyPr/>
                    <a:lstStyle/>
                    <a:p>
                      <a:pPr algn="ctr">
                        <a:lnSpc>
                          <a:spcPct val="100000"/>
                        </a:lnSpc>
                        <a:spcAft>
                          <a:spcPts val="0"/>
                        </a:spcAft>
                      </a:pPr>
                      <a:r>
                        <a:rPr lang="en-US" sz="1400" kern="0">
                          <a:solidFill>
                            <a:srgbClr val="000000"/>
                          </a:solidFill>
                          <a:latin typeface="仿宋"/>
                          <a:ea typeface="宋体"/>
                          <a:cs typeface="宋体"/>
                        </a:rPr>
                        <a:t>3</a:t>
                      </a:r>
                      <a:endParaRPr lang="zh-CN" sz="1400" kern="10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just">
                        <a:lnSpc>
                          <a:spcPct val="100000"/>
                        </a:lnSpc>
                        <a:spcAft>
                          <a:spcPts val="0"/>
                        </a:spcAft>
                      </a:pPr>
                      <a:r>
                        <a:rPr lang="zh-CN" sz="1400" kern="0" dirty="0">
                          <a:solidFill>
                            <a:srgbClr val="000000"/>
                          </a:solidFill>
                          <a:latin typeface="Calibri"/>
                          <a:ea typeface="仿宋"/>
                          <a:cs typeface="宋体"/>
                        </a:rPr>
                        <a:t>农产品（指各种动、植物初级产品）</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ctr">
                        <a:lnSpc>
                          <a:spcPct val="100000"/>
                        </a:lnSpc>
                        <a:spcAft>
                          <a:spcPts val="0"/>
                        </a:spcAft>
                      </a:pPr>
                      <a:r>
                        <a:rPr lang="en-US" sz="1400" kern="0">
                          <a:solidFill>
                            <a:srgbClr val="000000"/>
                          </a:solidFill>
                          <a:latin typeface="仿宋"/>
                          <a:ea typeface="宋体"/>
                          <a:cs typeface="宋体"/>
                        </a:rPr>
                        <a:t>13%</a:t>
                      </a:r>
                      <a:endParaRPr lang="zh-CN" sz="1400" kern="10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just">
                        <a:lnSpc>
                          <a:spcPct val="100000"/>
                        </a:lnSpc>
                        <a:spcAft>
                          <a:spcPts val="0"/>
                        </a:spcAft>
                      </a:pPr>
                      <a:r>
                        <a:rPr lang="zh-CN" sz="1400" kern="0" dirty="0">
                          <a:solidFill>
                            <a:srgbClr val="000000"/>
                          </a:solidFill>
                          <a:latin typeface="Calibri"/>
                          <a:ea typeface="仿宋"/>
                          <a:cs typeface="宋体"/>
                        </a:rPr>
                        <a:t>苗木，属于农产品</a:t>
                      </a:r>
                      <a:r>
                        <a:rPr lang="en-US" sz="1400" kern="0" dirty="0">
                          <a:solidFill>
                            <a:srgbClr val="000000"/>
                          </a:solidFill>
                          <a:latin typeface="Calibri"/>
                          <a:ea typeface="仿宋"/>
                          <a:cs typeface="宋体"/>
                        </a:rPr>
                        <a:t>,</a:t>
                      </a:r>
                      <a:r>
                        <a:rPr lang="zh-CN" sz="1400" kern="0" dirty="0">
                          <a:solidFill>
                            <a:srgbClr val="000000"/>
                          </a:solidFill>
                          <a:latin typeface="Calibri"/>
                          <a:ea typeface="仿宋"/>
                          <a:cs typeface="宋体"/>
                        </a:rPr>
                        <a:t>农业生产者销售自产农产品免征增值税</a:t>
                      </a:r>
                      <a:r>
                        <a:rPr lang="en-US" sz="1400" kern="0" dirty="0">
                          <a:solidFill>
                            <a:srgbClr val="000000"/>
                          </a:solidFill>
                          <a:latin typeface="Calibri"/>
                          <a:ea typeface="仿宋"/>
                          <a:cs typeface="宋体"/>
                        </a:rPr>
                        <a:t>,</a:t>
                      </a:r>
                      <a:r>
                        <a:rPr lang="zh-CN" sz="1400" kern="0" dirty="0">
                          <a:solidFill>
                            <a:srgbClr val="000000"/>
                          </a:solidFill>
                          <a:latin typeface="Calibri"/>
                          <a:ea typeface="仿宋"/>
                          <a:cs typeface="宋体"/>
                        </a:rPr>
                        <a:t>一般纳税人销售非自产农产品按</a:t>
                      </a:r>
                      <a:r>
                        <a:rPr lang="en-US" sz="1400" kern="0" dirty="0">
                          <a:solidFill>
                            <a:srgbClr val="000000"/>
                          </a:solidFill>
                          <a:latin typeface="Calibri"/>
                          <a:ea typeface="仿宋"/>
                          <a:cs typeface="宋体"/>
                        </a:rPr>
                        <a:t>13%</a:t>
                      </a:r>
                      <a:r>
                        <a:rPr lang="zh-CN" sz="1400" kern="0" dirty="0">
                          <a:solidFill>
                            <a:srgbClr val="000000"/>
                          </a:solidFill>
                          <a:latin typeface="Calibri"/>
                          <a:ea typeface="仿宋"/>
                          <a:cs typeface="宋体"/>
                        </a:rPr>
                        <a:t>的税率计算缴纳增值税</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r>
              <a:tr h="397643">
                <a:tc rowSpan="4">
                  <a:txBody>
                    <a:bodyPr/>
                    <a:lstStyle/>
                    <a:p>
                      <a:pPr algn="ctr">
                        <a:lnSpc>
                          <a:spcPct val="100000"/>
                        </a:lnSpc>
                        <a:spcAft>
                          <a:spcPts val="0"/>
                        </a:spcAft>
                      </a:pPr>
                      <a:r>
                        <a:rPr lang="en-US" sz="1400" kern="0">
                          <a:solidFill>
                            <a:srgbClr val="000000"/>
                          </a:solidFill>
                          <a:latin typeface="仿宋"/>
                          <a:ea typeface="宋体"/>
                          <a:cs typeface="宋体"/>
                        </a:rPr>
                        <a:t>4</a:t>
                      </a:r>
                      <a:endParaRPr lang="zh-CN" sz="1400" kern="10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l">
                        <a:lnSpc>
                          <a:spcPct val="100000"/>
                        </a:lnSpc>
                        <a:spcAft>
                          <a:spcPts val="0"/>
                        </a:spcAft>
                      </a:pPr>
                      <a:r>
                        <a:rPr lang="zh-CN" sz="1400" kern="0" dirty="0">
                          <a:solidFill>
                            <a:srgbClr val="000000"/>
                          </a:solidFill>
                          <a:latin typeface="Calibri"/>
                          <a:ea typeface="仿宋"/>
                          <a:cs typeface="宋体"/>
                        </a:rPr>
                        <a:t>以自己采掘的砂、土、石料或其他矿物连续生产的砖、瓦、石灰</a:t>
                      </a:r>
                      <a:r>
                        <a:rPr lang="en-US" sz="1400" kern="0" dirty="0">
                          <a:solidFill>
                            <a:srgbClr val="000000"/>
                          </a:solidFill>
                          <a:latin typeface="Calibri"/>
                          <a:ea typeface="仿宋"/>
                          <a:cs typeface="宋体"/>
                        </a:rPr>
                        <a:t>(</a:t>
                      </a:r>
                      <a:r>
                        <a:rPr lang="zh-CN" sz="1400" kern="0" dirty="0">
                          <a:solidFill>
                            <a:srgbClr val="000000"/>
                          </a:solidFill>
                          <a:latin typeface="Calibri"/>
                          <a:ea typeface="仿宋"/>
                          <a:cs typeface="宋体"/>
                        </a:rPr>
                        <a:t>不含粘土实心砖、瓦</a:t>
                      </a:r>
                      <a:r>
                        <a:rPr lang="en-US" sz="1400" kern="0" dirty="0">
                          <a:solidFill>
                            <a:srgbClr val="000000"/>
                          </a:solidFill>
                          <a:latin typeface="Calibri"/>
                          <a:ea typeface="仿宋"/>
                          <a:cs typeface="宋体"/>
                        </a:rPr>
                        <a:t>)</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rowSpan="4">
                  <a:txBody>
                    <a:bodyPr/>
                    <a:lstStyle/>
                    <a:p>
                      <a:pPr algn="ctr">
                        <a:lnSpc>
                          <a:spcPct val="100000"/>
                        </a:lnSpc>
                        <a:spcAft>
                          <a:spcPts val="0"/>
                        </a:spcAft>
                      </a:pPr>
                      <a:r>
                        <a:rPr lang="zh-CN" sz="1400" kern="0" dirty="0">
                          <a:solidFill>
                            <a:srgbClr val="000000"/>
                          </a:solidFill>
                          <a:latin typeface="Calibri"/>
                          <a:ea typeface="仿宋"/>
                          <a:cs typeface="宋体"/>
                        </a:rPr>
                        <a:t>征收率</a:t>
                      </a:r>
                      <a:endParaRPr lang="zh-CN" sz="1400" kern="100" dirty="0">
                        <a:latin typeface="Calibri"/>
                        <a:ea typeface="宋体"/>
                        <a:cs typeface="Times New Roman"/>
                      </a:endParaRPr>
                    </a:p>
                    <a:p>
                      <a:pPr algn="ctr">
                        <a:lnSpc>
                          <a:spcPct val="100000"/>
                        </a:lnSpc>
                        <a:spcAft>
                          <a:spcPts val="0"/>
                        </a:spcAft>
                      </a:pPr>
                      <a:r>
                        <a:rPr lang="en-US" sz="1400" kern="0" dirty="0">
                          <a:solidFill>
                            <a:srgbClr val="000000"/>
                          </a:solidFill>
                          <a:latin typeface="仿宋"/>
                          <a:ea typeface="宋体"/>
                          <a:cs typeface="宋体"/>
                        </a:rPr>
                        <a:t>3%</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rowSpan="4">
                  <a:txBody>
                    <a:bodyPr/>
                    <a:lstStyle/>
                    <a:p>
                      <a:pPr algn="just">
                        <a:lnSpc>
                          <a:spcPct val="100000"/>
                        </a:lnSpc>
                        <a:spcAft>
                          <a:spcPts val="0"/>
                        </a:spcAft>
                      </a:pPr>
                      <a:r>
                        <a:rPr lang="zh-CN" sz="1400" kern="0" dirty="0">
                          <a:solidFill>
                            <a:srgbClr val="000000"/>
                          </a:solidFill>
                          <a:latin typeface="Calibri"/>
                          <a:ea typeface="仿宋"/>
                          <a:cs typeface="宋体"/>
                        </a:rPr>
                        <a:t>简易计税</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r>
              <a:tr h="397643">
                <a:tc vMerge="1">
                  <a:txBody>
                    <a:bodyPr/>
                    <a:lstStyle/>
                    <a:p>
                      <a:endParaRPr lang="zh-CN" altLang="en-US"/>
                    </a:p>
                  </a:txBody>
                  <a:tcPr/>
                </a:tc>
                <a:tc>
                  <a:txBody>
                    <a:bodyPr/>
                    <a:lstStyle/>
                    <a:p>
                      <a:pPr algn="just">
                        <a:lnSpc>
                          <a:spcPct val="100000"/>
                        </a:lnSpc>
                        <a:spcAft>
                          <a:spcPts val="0"/>
                        </a:spcAft>
                      </a:pPr>
                      <a:r>
                        <a:rPr lang="zh-CN" sz="1400" kern="0" dirty="0">
                          <a:solidFill>
                            <a:srgbClr val="000000"/>
                          </a:solidFill>
                          <a:latin typeface="Calibri"/>
                          <a:ea typeface="仿宋"/>
                          <a:cs typeface="宋体"/>
                        </a:rPr>
                        <a:t>建筑用和生产建筑材料所用的砂、土、石料</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tr>
              <a:tr h="397643">
                <a:tc vMerge="1">
                  <a:txBody>
                    <a:bodyPr/>
                    <a:lstStyle/>
                    <a:p>
                      <a:endParaRPr lang="zh-CN" altLang="en-US"/>
                    </a:p>
                  </a:txBody>
                  <a:tcPr/>
                </a:tc>
                <a:tc>
                  <a:txBody>
                    <a:bodyPr/>
                    <a:lstStyle/>
                    <a:p>
                      <a:pPr algn="just">
                        <a:lnSpc>
                          <a:spcPct val="100000"/>
                        </a:lnSpc>
                        <a:spcAft>
                          <a:spcPts val="0"/>
                        </a:spcAft>
                      </a:pPr>
                      <a:r>
                        <a:rPr lang="zh-CN" sz="1400" kern="0" dirty="0">
                          <a:solidFill>
                            <a:srgbClr val="000000"/>
                          </a:solidFill>
                          <a:latin typeface="Calibri"/>
                          <a:ea typeface="仿宋"/>
                          <a:cs typeface="宋体"/>
                        </a:rPr>
                        <a:t>自来水</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tr>
              <a:tr h="397643">
                <a:tc vMerge="1">
                  <a:txBody>
                    <a:bodyPr/>
                    <a:lstStyle/>
                    <a:p>
                      <a:endParaRPr lang="zh-CN" altLang="en-US"/>
                    </a:p>
                  </a:txBody>
                  <a:tcPr/>
                </a:tc>
                <a:tc>
                  <a:txBody>
                    <a:bodyPr/>
                    <a:lstStyle/>
                    <a:p>
                      <a:pPr algn="just">
                        <a:lnSpc>
                          <a:spcPct val="100000"/>
                        </a:lnSpc>
                        <a:spcAft>
                          <a:spcPts val="0"/>
                        </a:spcAft>
                      </a:pPr>
                      <a:r>
                        <a:rPr lang="zh-CN" sz="1400" kern="0" dirty="0">
                          <a:solidFill>
                            <a:srgbClr val="000000"/>
                          </a:solidFill>
                          <a:latin typeface="Calibri"/>
                          <a:ea typeface="仿宋"/>
                          <a:cs typeface="宋体"/>
                        </a:rPr>
                        <a:t>商品混凝土（仅限于以水泥为原料生产的水泥混凝土）</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tr>
              <a:tr h="397643">
                <a:tc>
                  <a:txBody>
                    <a:bodyPr/>
                    <a:lstStyle/>
                    <a:p>
                      <a:pPr algn="ctr">
                        <a:lnSpc>
                          <a:spcPct val="100000"/>
                        </a:lnSpc>
                        <a:spcAft>
                          <a:spcPts val="0"/>
                        </a:spcAft>
                      </a:pPr>
                      <a:r>
                        <a:rPr lang="en-US" sz="1400" kern="0">
                          <a:solidFill>
                            <a:srgbClr val="000000"/>
                          </a:solidFill>
                          <a:latin typeface="仿宋"/>
                          <a:ea typeface="宋体"/>
                          <a:cs typeface="宋体"/>
                        </a:rPr>
                        <a:t>5</a:t>
                      </a:r>
                      <a:endParaRPr lang="zh-CN" sz="1400" kern="10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just">
                        <a:lnSpc>
                          <a:spcPct val="100000"/>
                        </a:lnSpc>
                        <a:spcAft>
                          <a:spcPts val="0"/>
                        </a:spcAft>
                      </a:pPr>
                      <a:r>
                        <a:rPr lang="zh-CN" sz="1400" kern="0" dirty="0">
                          <a:solidFill>
                            <a:srgbClr val="000000"/>
                          </a:solidFill>
                          <a:latin typeface="Calibri"/>
                          <a:ea typeface="仿宋"/>
                          <a:cs typeface="宋体"/>
                        </a:rPr>
                        <a:t>交通运输服务</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ctr">
                        <a:lnSpc>
                          <a:spcPct val="100000"/>
                        </a:lnSpc>
                        <a:spcAft>
                          <a:spcPts val="0"/>
                        </a:spcAft>
                      </a:pPr>
                      <a:r>
                        <a:rPr lang="en-US" sz="1400" kern="0">
                          <a:solidFill>
                            <a:srgbClr val="000000"/>
                          </a:solidFill>
                          <a:latin typeface="仿宋"/>
                          <a:ea typeface="宋体"/>
                          <a:cs typeface="宋体"/>
                        </a:rPr>
                        <a:t>11%</a:t>
                      </a:r>
                      <a:endParaRPr lang="zh-CN" sz="1400" kern="10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just">
                        <a:lnSpc>
                          <a:spcPct val="100000"/>
                        </a:lnSpc>
                        <a:spcAft>
                          <a:spcPts val="0"/>
                        </a:spcAft>
                      </a:pPr>
                      <a:r>
                        <a:rPr lang="zh-CN" sz="1400" kern="0" dirty="0">
                          <a:solidFill>
                            <a:srgbClr val="000000"/>
                          </a:solidFill>
                          <a:latin typeface="Calibri"/>
                          <a:ea typeface="仿宋"/>
                          <a:cs typeface="宋体"/>
                        </a:rPr>
                        <a:t>材料、设备运输</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r>
              <a:tr h="397643">
                <a:tc>
                  <a:txBody>
                    <a:bodyPr/>
                    <a:lstStyle/>
                    <a:p>
                      <a:pPr algn="ctr">
                        <a:lnSpc>
                          <a:spcPct val="100000"/>
                        </a:lnSpc>
                        <a:spcAft>
                          <a:spcPts val="0"/>
                        </a:spcAft>
                      </a:pPr>
                      <a:r>
                        <a:rPr lang="en-US" sz="1400" kern="0">
                          <a:solidFill>
                            <a:srgbClr val="000000"/>
                          </a:solidFill>
                          <a:latin typeface="仿宋"/>
                          <a:ea typeface="宋体"/>
                          <a:cs typeface="宋体"/>
                        </a:rPr>
                        <a:t>6</a:t>
                      </a:r>
                      <a:endParaRPr lang="zh-CN" sz="1400" kern="10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just">
                        <a:lnSpc>
                          <a:spcPct val="100000"/>
                        </a:lnSpc>
                        <a:spcAft>
                          <a:spcPts val="0"/>
                        </a:spcAft>
                      </a:pPr>
                      <a:r>
                        <a:rPr lang="zh-CN" sz="1400" kern="0" dirty="0">
                          <a:solidFill>
                            <a:srgbClr val="000000"/>
                          </a:solidFill>
                          <a:latin typeface="Calibri"/>
                          <a:ea typeface="仿宋"/>
                          <a:cs typeface="宋体"/>
                        </a:rPr>
                        <a:t>建筑服务</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ctr">
                        <a:lnSpc>
                          <a:spcPct val="100000"/>
                        </a:lnSpc>
                        <a:spcAft>
                          <a:spcPts val="0"/>
                        </a:spcAft>
                      </a:pPr>
                      <a:r>
                        <a:rPr lang="en-US" sz="1400" kern="0">
                          <a:solidFill>
                            <a:srgbClr val="000000"/>
                          </a:solidFill>
                          <a:latin typeface="仿宋"/>
                          <a:ea typeface="宋体"/>
                          <a:cs typeface="宋体"/>
                        </a:rPr>
                        <a:t>11%</a:t>
                      </a:r>
                      <a:endParaRPr lang="zh-CN" sz="1400" kern="10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just">
                        <a:lnSpc>
                          <a:spcPct val="100000"/>
                        </a:lnSpc>
                        <a:spcAft>
                          <a:spcPts val="0"/>
                        </a:spcAft>
                      </a:pPr>
                      <a:endParaRPr lang="en-US" sz="1400" kern="0" dirty="0">
                        <a:solidFill>
                          <a:srgbClr val="000000"/>
                        </a:solidFill>
                        <a:latin typeface="仿宋"/>
                        <a:ea typeface="宋体"/>
                        <a:cs typeface="宋体"/>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r>
              <a:tr h="397643">
                <a:tc>
                  <a:txBody>
                    <a:bodyPr/>
                    <a:lstStyle/>
                    <a:p>
                      <a:pPr algn="ctr">
                        <a:lnSpc>
                          <a:spcPct val="100000"/>
                        </a:lnSpc>
                        <a:spcAft>
                          <a:spcPts val="0"/>
                        </a:spcAft>
                      </a:pPr>
                      <a:r>
                        <a:rPr lang="en-US" sz="1400" kern="0">
                          <a:solidFill>
                            <a:srgbClr val="000000"/>
                          </a:solidFill>
                          <a:latin typeface="仿宋"/>
                          <a:ea typeface="宋体"/>
                          <a:cs typeface="宋体"/>
                        </a:rPr>
                        <a:t>7</a:t>
                      </a:r>
                      <a:endParaRPr lang="zh-CN" sz="1400" kern="10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just">
                        <a:lnSpc>
                          <a:spcPct val="100000"/>
                        </a:lnSpc>
                        <a:spcAft>
                          <a:spcPts val="0"/>
                        </a:spcAft>
                      </a:pPr>
                      <a:r>
                        <a:rPr lang="zh-CN" sz="1400" kern="0" dirty="0">
                          <a:solidFill>
                            <a:srgbClr val="000000"/>
                          </a:solidFill>
                          <a:latin typeface="Calibri"/>
                          <a:ea typeface="仿宋"/>
                          <a:cs typeface="宋体"/>
                        </a:rPr>
                        <a:t>电信、邮政服务</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ctr">
                        <a:lnSpc>
                          <a:spcPct val="100000"/>
                        </a:lnSpc>
                        <a:spcAft>
                          <a:spcPts val="0"/>
                        </a:spcAft>
                      </a:pPr>
                      <a:r>
                        <a:rPr lang="en-US" sz="1400" kern="0">
                          <a:solidFill>
                            <a:srgbClr val="000000"/>
                          </a:solidFill>
                          <a:latin typeface="仿宋"/>
                          <a:ea typeface="宋体"/>
                          <a:cs typeface="宋体"/>
                        </a:rPr>
                        <a:t>11%</a:t>
                      </a:r>
                      <a:endParaRPr lang="zh-CN" sz="1400" kern="10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just">
                        <a:lnSpc>
                          <a:spcPct val="100000"/>
                        </a:lnSpc>
                        <a:spcAft>
                          <a:spcPts val="0"/>
                        </a:spcAft>
                      </a:pPr>
                      <a:endParaRPr lang="en-US" sz="1400" kern="0" dirty="0">
                        <a:solidFill>
                          <a:srgbClr val="000000"/>
                        </a:solidFill>
                        <a:latin typeface="仿宋"/>
                        <a:ea typeface="宋体"/>
                        <a:cs typeface="宋体"/>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r>
              <a:tr h="397643">
                <a:tc>
                  <a:txBody>
                    <a:bodyPr/>
                    <a:lstStyle/>
                    <a:p>
                      <a:pPr algn="ctr">
                        <a:lnSpc>
                          <a:spcPct val="100000"/>
                        </a:lnSpc>
                        <a:spcAft>
                          <a:spcPts val="0"/>
                        </a:spcAft>
                      </a:pPr>
                      <a:r>
                        <a:rPr lang="en-US" sz="1400" kern="0">
                          <a:solidFill>
                            <a:srgbClr val="000000"/>
                          </a:solidFill>
                          <a:latin typeface="仿宋"/>
                          <a:ea typeface="宋体"/>
                          <a:cs typeface="宋体"/>
                        </a:rPr>
                        <a:t>8</a:t>
                      </a:r>
                      <a:endParaRPr lang="zh-CN" sz="1400" kern="10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just">
                        <a:lnSpc>
                          <a:spcPct val="100000"/>
                        </a:lnSpc>
                        <a:spcAft>
                          <a:spcPts val="0"/>
                        </a:spcAft>
                      </a:pPr>
                      <a:r>
                        <a:rPr lang="zh-CN" sz="1400" kern="0">
                          <a:solidFill>
                            <a:srgbClr val="000000"/>
                          </a:solidFill>
                          <a:latin typeface="Calibri"/>
                          <a:ea typeface="仿宋"/>
                          <a:cs typeface="宋体"/>
                        </a:rPr>
                        <a:t>有形动产经营租赁服务</a:t>
                      </a:r>
                      <a:endParaRPr lang="zh-CN" sz="1400" kern="10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ctr">
                        <a:lnSpc>
                          <a:spcPct val="100000"/>
                        </a:lnSpc>
                        <a:spcAft>
                          <a:spcPts val="0"/>
                        </a:spcAft>
                      </a:pPr>
                      <a:r>
                        <a:rPr lang="en-US" sz="1400" kern="0">
                          <a:solidFill>
                            <a:srgbClr val="000000"/>
                          </a:solidFill>
                          <a:latin typeface="仿宋"/>
                          <a:ea typeface="宋体"/>
                          <a:cs typeface="宋体"/>
                        </a:rPr>
                        <a:t>17%</a:t>
                      </a:r>
                      <a:endParaRPr lang="zh-CN" sz="1400" kern="10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just">
                        <a:lnSpc>
                          <a:spcPct val="100000"/>
                        </a:lnSpc>
                        <a:spcAft>
                          <a:spcPts val="0"/>
                        </a:spcAft>
                      </a:pPr>
                      <a:r>
                        <a:rPr lang="zh-CN" sz="1400" kern="0" dirty="0">
                          <a:solidFill>
                            <a:srgbClr val="000000"/>
                          </a:solidFill>
                          <a:latin typeface="Calibri"/>
                          <a:ea typeface="仿宋"/>
                          <a:cs typeface="宋体"/>
                        </a:rPr>
                        <a:t>机械租赁</a:t>
                      </a:r>
                      <a:endParaRPr lang="zh-CN" sz="1400" kern="100" dirty="0">
                        <a:latin typeface="Calibri"/>
                        <a:ea typeface="宋体"/>
                        <a:cs typeface="Times New Roman"/>
                      </a:endParaRPr>
                    </a:p>
                  </a:txBody>
                  <a:tcPr marL="68580" marR="6858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ChangeArrowheads="1"/>
          </p:cNvSpPr>
          <p:nvPr/>
        </p:nvSpPr>
        <p:spPr bwMode="auto">
          <a:xfrm>
            <a:off x="467544" y="692696"/>
            <a:ext cx="8002587" cy="10595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571500" marR="0" lvl="0" indent="-57150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defRPr/>
            </a:pPr>
            <a:r>
              <a:rPr lang="zh-CN" altLang="en-US" sz="4000" kern="0" dirty="0" smtClean="0">
                <a:solidFill>
                  <a:schemeClr val="accent4">
                    <a:lumMod val="85000"/>
                    <a:lumOff val="15000"/>
                  </a:schemeClr>
                </a:solidFill>
                <a:latin typeface="方正粗圆简体" pitchFamily="65" charset="-122"/>
                <a:ea typeface="方正粗圆简体" pitchFamily="65" charset="-122"/>
                <a:cs typeface="+mj-cs"/>
              </a:rPr>
              <a:t> </a:t>
            </a:r>
            <a:r>
              <a:rPr lang="zh-CN" altLang="en-US" sz="4000" b="1" kern="0" dirty="0" smtClean="0">
                <a:solidFill>
                  <a:schemeClr val="accent4">
                    <a:lumMod val="85000"/>
                    <a:lumOff val="15000"/>
                  </a:schemeClr>
                </a:solidFill>
                <a:latin typeface="方正粗圆简体" pitchFamily="65" charset="-122"/>
                <a:ea typeface="方正粗圆简体" pitchFamily="65" charset="-122"/>
                <a:cs typeface="+mj-cs"/>
              </a:rPr>
              <a:t>主要内容</a:t>
            </a:r>
            <a:endParaRPr kumimoji="0" lang="zh-CN" altLang="en-US" sz="4000" b="1" i="0" u="none" strike="noStrike" kern="0" cap="none" spc="0" normalizeH="0" baseline="0" noProof="0" dirty="0">
              <a:ln>
                <a:noFill/>
              </a:ln>
              <a:solidFill>
                <a:schemeClr val="accent4">
                  <a:lumMod val="85000"/>
                  <a:lumOff val="15000"/>
                </a:schemeClr>
              </a:solidFill>
              <a:effectLst/>
              <a:uLnTx/>
              <a:uFillTx/>
              <a:latin typeface="方正粗圆简体" pitchFamily="65" charset="-122"/>
              <a:ea typeface="方正粗圆简体" pitchFamily="65" charset="-122"/>
              <a:cs typeface="+mj-cs"/>
            </a:endParaRPr>
          </a:p>
        </p:txBody>
      </p:sp>
      <p:sp>
        <p:nvSpPr>
          <p:cNvPr id="6" name="Rectangle 5"/>
          <p:cNvSpPr txBox="1">
            <a:spLocks noChangeArrowheads="1"/>
          </p:cNvSpPr>
          <p:nvPr/>
        </p:nvSpPr>
        <p:spPr bwMode="auto">
          <a:xfrm>
            <a:off x="608670" y="2060848"/>
            <a:ext cx="7848872" cy="4175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266700" lvl="1" indent="542925">
              <a:lnSpc>
                <a:spcPct val="125000"/>
              </a:lnSpc>
              <a:spcBef>
                <a:spcPct val="20000"/>
              </a:spcBef>
              <a:buClr>
                <a:schemeClr val="bg2"/>
              </a:buClr>
              <a:buFont typeface="Wingdings" pitchFamily="2" charset="2"/>
              <a:buChar char="l"/>
            </a:pPr>
            <a:r>
              <a:rPr lang="zh-CN" altLang="en-US" sz="3200" b="1" kern="0" dirty="0" smtClean="0">
                <a:solidFill>
                  <a:srgbClr val="00B050"/>
                </a:solidFill>
                <a:latin typeface="方正粗圆简体" pitchFamily="65" charset="-122"/>
                <a:ea typeface="方正粗圆简体" pitchFamily="65" charset="-122"/>
              </a:rPr>
              <a:t>一、营改增税制改革进程</a:t>
            </a:r>
            <a:endParaRPr lang="en-US" altLang="zh-CN" sz="3200" b="1" kern="0" dirty="0" smtClean="0">
              <a:solidFill>
                <a:srgbClr val="00B050"/>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二、营改增社会关注问题</a:t>
            </a:r>
            <a:endParaRPr lang="en-US" altLang="zh-CN" sz="3200" b="1" kern="0" dirty="0" smtClean="0">
              <a:solidFill>
                <a:schemeClr val="accent6">
                  <a:lumMod val="50000"/>
                </a:schemeClr>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三、营改增相关基础知识</a:t>
            </a:r>
            <a:endParaRPr lang="en-US" altLang="zh-CN" sz="3200" b="1" kern="0" dirty="0" smtClean="0">
              <a:solidFill>
                <a:schemeClr val="accent6">
                  <a:lumMod val="50000"/>
                </a:schemeClr>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四、营改增计价政策调整</a:t>
            </a:r>
            <a:endParaRPr lang="en-US" altLang="zh-CN" sz="3200" b="1" kern="0" dirty="0" smtClean="0">
              <a:solidFill>
                <a:schemeClr val="accent6">
                  <a:lumMod val="50000"/>
                </a:schemeClr>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五、营改增行业应对措施</a:t>
            </a:r>
            <a:r>
              <a:rPr lang="zh-CN" altLang="en-US" sz="2800" dirty="0" smtClean="0">
                <a:solidFill>
                  <a:schemeClr val="accent6">
                    <a:lumMod val="50000"/>
                  </a:schemeClr>
                </a:solidFill>
                <a:latin typeface="方正粗圆简体" pitchFamily="65" charset="-122"/>
                <a:ea typeface="方正粗圆简体" pitchFamily="65" charset="-122"/>
              </a:rPr>
              <a:t/>
            </a:r>
            <a:br>
              <a:rPr lang="zh-CN" altLang="en-US" sz="2800" dirty="0" smtClean="0">
                <a:solidFill>
                  <a:schemeClr val="accent6">
                    <a:lumMod val="50000"/>
                  </a:schemeClr>
                </a:solidFill>
                <a:latin typeface="方正粗圆简体" pitchFamily="65" charset="-122"/>
                <a:ea typeface="方正粗圆简体" pitchFamily="65" charset="-122"/>
              </a:rPr>
            </a:br>
            <a:endParaRPr kumimoji="0" lang="en-US" altLang="zh-CN" sz="2600" b="1" i="0" u="none" strike="noStrike" kern="0" cap="none" spc="0" normalizeH="0" baseline="0" noProof="0" dirty="0">
              <a:ln>
                <a:noFill/>
              </a:ln>
              <a:solidFill>
                <a:schemeClr val="accent6">
                  <a:lumMod val="50000"/>
                </a:schemeClr>
              </a:solidFill>
              <a:effectLst/>
              <a:uLnTx/>
              <a:uFillTx/>
              <a:latin typeface="微软雅黑" pitchFamily="34" charset="-122"/>
              <a:ea typeface="微软雅黑" pitchFamily="34" charset="-122"/>
              <a:cs typeface="+mn-cs"/>
            </a:endParaRPr>
          </a:p>
        </p:txBody>
      </p:sp>
    </p:spTree>
    <p:extLst>
      <p:ext uri="{BB962C8B-B14F-4D97-AF65-F5344CB8AC3E}">
        <p14:creationId xmlns="" xmlns:p14="http://schemas.microsoft.com/office/powerpoint/2010/main" val="2812969104"/>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Grp="1" noChangeArrowheads="1"/>
          </p:cNvSpPr>
          <p:nvPr>
            <p:ph type="body" idx="1"/>
          </p:nvPr>
        </p:nvSpPr>
        <p:spPr>
          <a:xfrm>
            <a:off x="611560" y="692696"/>
            <a:ext cx="7848872" cy="720080"/>
          </a:xfrm>
        </p:spPr>
        <p:txBody>
          <a:bodyPr/>
          <a:lstStyle/>
          <a:p>
            <a:pPr marL="0" lvl="2" indent="400050" algn="just">
              <a:lnSpc>
                <a:spcPct val="125000"/>
              </a:lnSpc>
              <a:spcBef>
                <a:spcPts val="1800"/>
              </a:spcBef>
              <a:buClr>
                <a:schemeClr val="bg2"/>
              </a:buClr>
            </a:pPr>
            <a:r>
              <a:rPr lang="en-US" altLang="zh-CN" sz="2600" b="1" dirty="0" smtClean="0">
                <a:solidFill>
                  <a:srgbClr val="284C6A"/>
                </a:solidFill>
                <a:cs typeface="+mn-cs"/>
              </a:rPr>
              <a:t>2.8</a:t>
            </a:r>
            <a:r>
              <a:rPr lang="zh-CN" altLang="en-US" sz="2600" b="1" dirty="0" smtClean="0">
                <a:solidFill>
                  <a:srgbClr val="284C6A"/>
                </a:solidFill>
                <a:cs typeface="+mn-cs"/>
              </a:rPr>
              <a:t>增值税发票的类型</a:t>
            </a:r>
            <a:r>
              <a:rPr lang="zh-CN" altLang="en-US" sz="2000" dirty="0" smtClean="0">
                <a:solidFill>
                  <a:srgbClr val="284C6A"/>
                </a:solidFill>
                <a:latin typeface="+mn-ea"/>
                <a:cs typeface="+mn-cs"/>
              </a:rPr>
              <a:t>    </a:t>
            </a:r>
            <a:endParaRPr lang="en-US" altLang="zh-CN" sz="2000" dirty="0" smtClean="0">
              <a:solidFill>
                <a:srgbClr val="284C6A"/>
              </a:solidFill>
              <a:latin typeface="+mn-ea"/>
              <a:cs typeface="+mn-cs"/>
            </a:endParaRPr>
          </a:p>
          <a:p>
            <a:pPr marL="0" lvl="1" indent="0" algn="just">
              <a:lnSpc>
                <a:spcPct val="125000"/>
              </a:lnSpc>
              <a:buClr>
                <a:schemeClr val="bg2"/>
              </a:buClr>
              <a:buNone/>
            </a:pPr>
            <a:r>
              <a:rPr lang="en-US" altLang="zh-CN" sz="2000" dirty="0" smtClean="0">
                <a:solidFill>
                  <a:srgbClr val="284C6A"/>
                </a:solidFill>
                <a:latin typeface="+mn-ea"/>
                <a:cs typeface="+mn-cs"/>
              </a:rPr>
              <a:t>    </a:t>
            </a:r>
          </a:p>
          <a:p>
            <a:pPr marL="0" lvl="1" indent="0" algn="just">
              <a:lnSpc>
                <a:spcPct val="125000"/>
              </a:lnSpc>
              <a:buClr>
                <a:schemeClr val="bg2"/>
              </a:buClr>
              <a:buNone/>
            </a:pPr>
            <a:endParaRPr lang="zh-CN" altLang="en-US" sz="2600" dirty="0" smtClean="0">
              <a:solidFill>
                <a:srgbClr val="284C6A"/>
              </a:solidFill>
              <a:latin typeface="微软雅黑" pitchFamily="34" charset="-122"/>
              <a:ea typeface="微软雅黑" pitchFamily="34" charset="-122"/>
              <a:cs typeface="+mn-cs"/>
            </a:endParaRPr>
          </a:p>
          <a:p>
            <a:pPr marL="0" lvl="1" indent="0" algn="just">
              <a:lnSpc>
                <a:spcPct val="125000"/>
              </a:lnSpc>
              <a:buClr>
                <a:schemeClr val="bg2"/>
              </a:buClr>
              <a:buNone/>
            </a:pPr>
            <a:r>
              <a:rPr lang="zh-CN" altLang="en-US" sz="2600" dirty="0" smtClean="0">
                <a:solidFill>
                  <a:srgbClr val="284C6A"/>
                </a:solidFill>
                <a:latin typeface="微软雅黑" pitchFamily="34" charset="-122"/>
                <a:ea typeface="微软雅黑" pitchFamily="34" charset="-122"/>
                <a:cs typeface="+mn-cs"/>
              </a:rPr>
              <a:t>    </a:t>
            </a:r>
            <a:endParaRPr lang="en-US" altLang="zh-CN" sz="2600" dirty="0">
              <a:solidFill>
                <a:srgbClr val="284C6A"/>
              </a:solidFill>
              <a:latin typeface="微软雅黑" pitchFamily="34" charset="-122"/>
              <a:ea typeface="微软雅黑" pitchFamily="34" charset="-122"/>
              <a:cs typeface="+mn-cs"/>
            </a:endParaRPr>
          </a:p>
        </p:txBody>
      </p:sp>
      <p:graphicFrame>
        <p:nvGraphicFramePr>
          <p:cNvPr id="3" name="表格 2"/>
          <p:cNvGraphicFramePr>
            <a:graphicFrameLocks noGrp="1"/>
          </p:cNvGraphicFramePr>
          <p:nvPr/>
        </p:nvGraphicFramePr>
        <p:xfrm>
          <a:off x="683567" y="1484785"/>
          <a:ext cx="7776865" cy="4176464"/>
        </p:xfrm>
        <a:graphic>
          <a:graphicData uri="http://schemas.openxmlformats.org/drawingml/2006/table">
            <a:tbl>
              <a:tblPr firstRow="1" bandRow="1">
                <a:tableStyleId>{5C22544A-7EE6-4342-B048-85BDC9FD1C3A}</a:tableStyleId>
              </a:tblPr>
              <a:tblGrid>
                <a:gridCol w="1627717"/>
                <a:gridCol w="6149148"/>
              </a:tblGrid>
              <a:tr h="993204">
                <a:tc>
                  <a:txBody>
                    <a:bodyPr/>
                    <a:lstStyle/>
                    <a:p>
                      <a:pPr algn="ctr"/>
                      <a:r>
                        <a:rPr lang="zh-CN" altLang="en-US" sz="1800" b="0" dirty="0" smtClean="0">
                          <a:solidFill>
                            <a:schemeClr val="accent6">
                              <a:lumMod val="50000"/>
                            </a:schemeClr>
                          </a:solidFill>
                          <a:latin typeface="+mn-ea"/>
                          <a:cs typeface="+mn-cs"/>
                        </a:rPr>
                        <a:t>增值税</a:t>
                      </a:r>
                      <a:endParaRPr lang="en-US" altLang="zh-CN" sz="1800" b="0" dirty="0" smtClean="0">
                        <a:solidFill>
                          <a:schemeClr val="accent6">
                            <a:lumMod val="50000"/>
                          </a:schemeClr>
                        </a:solidFill>
                        <a:latin typeface="+mn-ea"/>
                        <a:cs typeface="+mn-cs"/>
                      </a:endParaRPr>
                    </a:p>
                    <a:p>
                      <a:pPr algn="ctr"/>
                      <a:r>
                        <a:rPr lang="zh-CN" altLang="en-US" sz="1800" b="0" dirty="0" smtClean="0">
                          <a:solidFill>
                            <a:schemeClr val="accent6">
                              <a:lumMod val="50000"/>
                            </a:schemeClr>
                          </a:solidFill>
                          <a:latin typeface="+mn-ea"/>
                          <a:cs typeface="+mn-cs"/>
                        </a:rPr>
                        <a:t>专用发票</a:t>
                      </a:r>
                      <a:endParaRPr lang="zh-CN" altLang="en-US" sz="1800" b="0" dirty="0">
                        <a:solidFill>
                          <a:schemeClr val="accent6">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l"/>
                      <a:r>
                        <a:rPr lang="zh-CN" altLang="en-US" sz="1800" b="0" kern="1200" dirty="0" smtClean="0">
                          <a:solidFill>
                            <a:schemeClr val="accent6">
                              <a:lumMod val="50000"/>
                            </a:schemeClr>
                          </a:solidFill>
                          <a:latin typeface="+mn-ea"/>
                          <a:ea typeface="+mn-ea"/>
                          <a:cs typeface="+mn-cs"/>
                        </a:rPr>
                        <a:t>采用一般计税方法，如果购买方也是一般纳税人（有纳税人识别号）的，可以开具增值税专用发票。</a:t>
                      </a:r>
                      <a:endParaRPr lang="zh-CN" altLang="en-US" sz="1800" b="0" kern="1200" dirty="0">
                        <a:solidFill>
                          <a:schemeClr val="accent6">
                            <a:lumMod val="50000"/>
                          </a:schemeClr>
                        </a:solidFill>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r>
              <a:tr h="109306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0" dirty="0" smtClean="0">
                          <a:solidFill>
                            <a:schemeClr val="accent6">
                              <a:lumMod val="50000"/>
                            </a:schemeClr>
                          </a:solidFill>
                          <a:latin typeface="+mn-ea"/>
                          <a:cs typeface="+mn-cs"/>
                        </a:rPr>
                        <a:t>增值税</a:t>
                      </a:r>
                      <a:endParaRPr lang="en-US" altLang="zh-CN" sz="1800" b="0" dirty="0" smtClean="0">
                        <a:solidFill>
                          <a:schemeClr val="accent6">
                            <a:lumMod val="50000"/>
                          </a:schemeClr>
                        </a:solidFill>
                        <a:latin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0" dirty="0" smtClean="0">
                          <a:solidFill>
                            <a:schemeClr val="accent6">
                              <a:lumMod val="50000"/>
                            </a:schemeClr>
                          </a:solidFill>
                          <a:latin typeface="+mn-ea"/>
                          <a:cs typeface="+mn-cs"/>
                        </a:rPr>
                        <a:t>普通发票</a:t>
                      </a:r>
                      <a:endParaRPr lang="zh-CN" altLang="en-US" sz="1800" b="0" dirty="0">
                        <a:solidFill>
                          <a:schemeClr val="accent6">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l"/>
                      <a:r>
                        <a:rPr lang="zh-CN" altLang="en-US" sz="1800" b="0" dirty="0" smtClean="0">
                          <a:solidFill>
                            <a:schemeClr val="accent6">
                              <a:lumMod val="50000"/>
                            </a:schemeClr>
                          </a:solidFill>
                          <a:latin typeface="+mn-ea"/>
                          <a:cs typeface="+mn-cs"/>
                        </a:rPr>
                        <a:t>购买方不是一般纳税人；或者</a:t>
                      </a:r>
                      <a:r>
                        <a:rPr lang="zh-CN" altLang="en-US" sz="1800" b="0" kern="1200" dirty="0" smtClean="0">
                          <a:solidFill>
                            <a:schemeClr val="accent6">
                              <a:lumMod val="50000"/>
                            </a:schemeClr>
                          </a:solidFill>
                          <a:latin typeface="+mn-ea"/>
                          <a:ea typeface="+mn-ea"/>
                          <a:cs typeface="+mn-cs"/>
                        </a:rPr>
                        <a:t>采用</a:t>
                      </a:r>
                      <a:r>
                        <a:rPr lang="zh-CN" altLang="en-US" sz="1800" b="0" dirty="0" smtClean="0">
                          <a:solidFill>
                            <a:schemeClr val="accent6">
                              <a:lumMod val="50000"/>
                            </a:schemeClr>
                          </a:solidFill>
                          <a:latin typeface="+mn-ea"/>
                          <a:cs typeface="+mn-cs"/>
                        </a:rPr>
                        <a:t>简易计税法开具增值税普通发票。</a:t>
                      </a:r>
                      <a:endParaRPr lang="zh-CN" altLang="en-US" sz="1800" b="0" dirty="0">
                        <a:solidFill>
                          <a:schemeClr val="accent6">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r>
              <a:tr h="2090195">
                <a:tc gridSpan="2">
                  <a:txBody>
                    <a:bodyPr/>
                    <a:lstStyle/>
                    <a:p>
                      <a:pPr marL="0" lvl="1" indent="0" algn="ctr">
                        <a:lnSpc>
                          <a:spcPct val="125000"/>
                        </a:lnSpc>
                        <a:buClr>
                          <a:schemeClr val="bg2"/>
                        </a:buClr>
                        <a:buFont typeface="Wingdings" pitchFamily="2" charset="2"/>
                        <a:buChar char="Ø"/>
                      </a:pPr>
                      <a:endParaRPr lang="en-US" altLang="zh-CN" sz="900" b="0" dirty="0" smtClean="0">
                        <a:solidFill>
                          <a:srgbClr val="0070C0"/>
                        </a:solidFill>
                        <a:latin typeface="+mn-ea"/>
                      </a:endParaRPr>
                    </a:p>
                    <a:p>
                      <a:pPr marL="0" lvl="1" indent="0" algn="l">
                        <a:lnSpc>
                          <a:spcPct val="125000"/>
                        </a:lnSpc>
                        <a:buClr>
                          <a:schemeClr val="bg2"/>
                        </a:buClr>
                        <a:buFont typeface="Wingdings" pitchFamily="2" charset="2"/>
                        <a:buNone/>
                      </a:pPr>
                      <a:r>
                        <a:rPr lang="zh-CN" altLang="en-US" sz="1800" b="0" dirty="0" smtClean="0">
                          <a:solidFill>
                            <a:srgbClr val="0070C0"/>
                          </a:solidFill>
                          <a:latin typeface="+mn-ea"/>
                        </a:rPr>
                        <a:t>小规模纳税人发生应税行为，购买方索取增值税专用发票的，可以向主管税务机关申请代开。</a:t>
                      </a:r>
                      <a:endParaRPr lang="en-US" altLang="zh-CN" sz="1800" b="0" dirty="0" smtClean="0">
                        <a:solidFill>
                          <a:srgbClr val="0070C0"/>
                        </a:solidFill>
                        <a:latin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pPr>
                        <a:buFont typeface="Wingdings" pitchFamily="2" charset="2"/>
                        <a:buChar char="Ø"/>
                      </a:pPr>
                      <a:endParaRPr lang="zh-CN" altLang="en-US" sz="2000" b="0" dirty="0"/>
                    </a:p>
                  </a:txBody>
                  <a:tcPr>
                    <a:gradFill flip="none" rotWithShape="1">
                      <a:gsLst>
                        <a:gs pos="0">
                          <a:schemeClr val="accent5">
                            <a:lumMod val="60000"/>
                            <a:lumOff val="40000"/>
                          </a:schemeClr>
                        </a:gs>
                        <a:gs pos="53000">
                          <a:schemeClr val="accent5">
                            <a:lumMod val="60000"/>
                            <a:lumOff val="40000"/>
                          </a:schemeClr>
                        </a:gs>
                        <a:gs pos="83000">
                          <a:schemeClr val="accent5">
                            <a:lumMod val="40000"/>
                            <a:lumOff val="60000"/>
                          </a:schemeClr>
                        </a:gs>
                        <a:gs pos="100000">
                          <a:schemeClr val="accent5">
                            <a:lumMod val="50000"/>
                          </a:schemeClr>
                        </a:gs>
                      </a:gsLst>
                      <a:lin ang="5400000" scaled="1"/>
                      <a:tileRect/>
                    </a:gradFill>
                  </a:tcPr>
                </a:tc>
              </a:tr>
            </a:tbl>
          </a:graphicData>
        </a:graphic>
      </p:graphicFrame>
    </p:spTree>
    <p:extLst>
      <p:ext uri="{BB962C8B-B14F-4D97-AF65-F5344CB8AC3E}">
        <p14:creationId xmlns:p14="http://schemas.microsoft.com/office/powerpoint/2010/main" xmlns="" val="397300259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p:nvPr/>
        </p:nvPicPr>
        <p:blipFill>
          <a:blip r:embed="rId2" cstate="print"/>
          <a:stretch>
            <a:fillRect/>
          </a:stretch>
        </p:blipFill>
        <p:spPr bwMode="auto">
          <a:xfrm>
            <a:off x="26365" y="764704"/>
            <a:ext cx="9109386" cy="5256584"/>
          </a:xfrm>
          <a:prstGeom prst="rect">
            <a:avLst/>
          </a:prstGeom>
          <a:ln>
            <a:noFill/>
          </a:ln>
          <a:extLst>
            <a:ext uri="{53640926-AAD7-44D8-BBD7-CCE9431645EC}">
              <a14:shadowObscured xmlns:a14="http://schemas.microsoft.com/office/drawing/2010/main" xmlns=""/>
            </a:ext>
          </a:extLst>
        </p:spPr>
      </p:pic>
      <p:cxnSp>
        <p:nvCxnSpPr>
          <p:cNvPr id="9" name="直接连接符 8"/>
          <p:cNvCxnSpPr/>
          <p:nvPr/>
        </p:nvCxnSpPr>
        <p:spPr>
          <a:xfrm>
            <a:off x="6876256" y="3212976"/>
            <a:ext cx="37446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6660232" y="3239228"/>
            <a:ext cx="909274" cy="338554"/>
          </a:xfrm>
          <a:prstGeom prst="rect">
            <a:avLst/>
          </a:prstGeom>
          <a:noFill/>
        </p:spPr>
        <p:txBody>
          <a:bodyPr wrap="square" rtlCol="0">
            <a:spAutoFit/>
          </a:bodyPr>
          <a:lstStyle/>
          <a:p>
            <a:r>
              <a:rPr lang="zh-CN" altLang="en-US" sz="1600" b="1" dirty="0" smtClean="0">
                <a:solidFill>
                  <a:srgbClr val="FF0000"/>
                </a:solidFill>
              </a:rPr>
              <a:t>征收率</a:t>
            </a:r>
            <a:endParaRPr lang="zh-CN" altLang="en-US" sz="1600" b="1" dirty="0">
              <a:solidFill>
                <a:srgbClr val="FF0000"/>
              </a:solidFill>
            </a:endParaRPr>
          </a:p>
        </p:txBody>
      </p:sp>
      <p:cxnSp>
        <p:nvCxnSpPr>
          <p:cNvPr id="11" name="直接连接符 10"/>
          <p:cNvCxnSpPr/>
          <p:nvPr/>
        </p:nvCxnSpPr>
        <p:spPr>
          <a:xfrm>
            <a:off x="7812360" y="3212976"/>
            <a:ext cx="44647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7569506" y="3239228"/>
            <a:ext cx="1008112" cy="584775"/>
          </a:xfrm>
          <a:prstGeom prst="rect">
            <a:avLst/>
          </a:prstGeom>
          <a:noFill/>
        </p:spPr>
        <p:txBody>
          <a:bodyPr wrap="square" rtlCol="0">
            <a:spAutoFit/>
          </a:bodyPr>
          <a:lstStyle/>
          <a:p>
            <a:r>
              <a:rPr lang="zh-CN" altLang="en-US" sz="1600" b="1" dirty="0" smtClean="0">
                <a:solidFill>
                  <a:srgbClr val="FF0000"/>
                </a:solidFill>
              </a:rPr>
              <a:t>销项税额</a:t>
            </a:r>
            <a:endParaRPr lang="en-US" altLang="zh-CN" sz="1600" b="1" dirty="0" smtClean="0">
              <a:solidFill>
                <a:srgbClr val="FF0000"/>
              </a:solidFill>
            </a:endParaRPr>
          </a:p>
          <a:p>
            <a:endParaRPr lang="zh-CN" altLang="en-US" sz="1600" b="1" dirty="0">
              <a:solidFill>
                <a:srgbClr val="FF0000"/>
              </a:solidFill>
            </a:endParaRPr>
          </a:p>
        </p:txBody>
      </p:sp>
      <p:cxnSp>
        <p:nvCxnSpPr>
          <p:cNvPr id="20" name="直接连接符 19"/>
          <p:cNvCxnSpPr/>
          <p:nvPr/>
        </p:nvCxnSpPr>
        <p:spPr>
          <a:xfrm flipV="1">
            <a:off x="5004048" y="3202462"/>
            <a:ext cx="720080" cy="1051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4867246" y="3202461"/>
            <a:ext cx="1008112" cy="338554"/>
          </a:xfrm>
          <a:prstGeom prst="rect">
            <a:avLst/>
          </a:prstGeom>
          <a:noFill/>
        </p:spPr>
        <p:txBody>
          <a:bodyPr wrap="square" rtlCol="0">
            <a:spAutoFit/>
          </a:bodyPr>
          <a:lstStyle/>
          <a:p>
            <a:r>
              <a:rPr lang="zh-CN" altLang="en-US" sz="1600" b="1" dirty="0" smtClean="0">
                <a:solidFill>
                  <a:srgbClr val="FF0000"/>
                </a:solidFill>
              </a:rPr>
              <a:t>除税单价</a:t>
            </a:r>
            <a:endParaRPr lang="zh-CN" altLang="en-US" sz="1600" b="1" dirty="0">
              <a:solidFill>
                <a:srgbClr val="FF0000"/>
              </a:solidFill>
            </a:endParaRPr>
          </a:p>
        </p:txBody>
      </p:sp>
      <p:cxnSp>
        <p:nvCxnSpPr>
          <p:cNvPr id="25" name="直接连接符 24"/>
          <p:cNvCxnSpPr/>
          <p:nvPr/>
        </p:nvCxnSpPr>
        <p:spPr>
          <a:xfrm flipV="1">
            <a:off x="6984268" y="4783764"/>
            <a:ext cx="720080" cy="1051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6660232" y="4805366"/>
            <a:ext cx="1368152" cy="338554"/>
          </a:xfrm>
          <a:prstGeom prst="rect">
            <a:avLst/>
          </a:prstGeom>
          <a:noFill/>
        </p:spPr>
        <p:txBody>
          <a:bodyPr wrap="square" rtlCol="0">
            <a:spAutoFit/>
          </a:bodyPr>
          <a:lstStyle/>
          <a:p>
            <a:r>
              <a:rPr lang="zh-CN" altLang="en-US" sz="1600" b="1" dirty="0">
                <a:solidFill>
                  <a:srgbClr val="FF0000"/>
                </a:solidFill>
              </a:rPr>
              <a:t>含税销售额</a:t>
            </a:r>
          </a:p>
        </p:txBody>
      </p:sp>
      <p:sp>
        <p:nvSpPr>
          <p:cNvPr id="23" name="文本框 22"/>
          <p:cNvSpPr txBox="1"/>
          <p:nvPr/>
        </p:nvSpPr>
        <p:spPr>
          <a:xfrm>
            <a:off x="2123728" y="2060848"/>
            <a:ext cx="2376264"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对销售商而言</a:t>
            </a:r>
            <a:endParaRPr lang="zh-CN" altLang="en-US" sz="2400" b="1" dirty="0">
              <a:solidFill>
                <a:srgbClr val="FF0000"/>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xmlns="" val="359629374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p:nvPr/>
        </p:nvPicPr>
        <p:blipFill rotWithShape="1">
          <a:blip r:embed="rId2" cstate="print">
            <a:extLst>
              <a:ext uri="{BEBA8EAE-BF5A-486C-A8C5-ECC9F3942E4B}">
                <a14:imgProps xmlns:a14="http://schemas.microsoft.com/office/drawing/2010/main" xmlns="">
                  <a14:imgLayer r:embed="rId3">
                    <a14:imgEffect>
                      <a14:sharpenSoften amount="50000"/>
                    </a14:imgEffect>
                  </a14:imgLayer>
                </a14:imgProps>
              </a:ext>
              <a:ext uri="{28A0092B-C50C-407E-A947-70E740481C1C}">
                <a14:useLocalDpi xmlns:a14="http://schemas.microsoft.com/office/drawing/2010/main" xmlns="" val="0"/>
              </a:ext>
            </a:extLst>
          </a:blip>
          <a:srcRect l="17947" b="34192"/>
          <a:stretch/>
        </p:blipFill>
        <p:spPr bwMode="auto">
          <a:xfrm>
            <a:off x="18116" y="764704"/>
            <a:ext cx="9125884" cy="5256584"/>
          </a:xfrm>
          <a:prstGeom prst="rect">
            <a:avLst/>
          </a:prstGeom>
          <a:ln>
            <a:noFill/>
          </a:ln>
          <a:extLst>
            <a:ext uri="{53640926-AAD7-44D8-BBD7-CCE9431645EC}">
              <a14:shadowObscured xmlns:a14="http://schemas.microsoft.com/office/drawing/2010/main" xmlns=""/>
            </a:ext>
          </a:extLst>
        </p:spPr>
      </p:pic>
      <p:cxnSp>
        <p:nvCxnSpPr>
          <p:cNvPr id="9" name="直接连接符 8"/>
          <p:cNvCxnSpPr/>
          <p:nvPr/>
        </p:nvCxnSpPr>
        <p:spPr>
          <a:xfrm>
            <a:off x="6876256" y="3212976"/>
            <a:ext cx="37446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6660232" y="3239228"/>
            <a:ext cx="909274" cy="338554"/>
          </a:xfrm>
          <a:prstGeom prst="rect">
            <a:avLst/>
          </a:prstGeom>
          <a:noFill/>
        </p:spPr>
        <p:txBody>
          <a:bodyPr wrap="square" rtlCol="0">
            <a:spAutoFit/>
          </a:bodyPr>
          <a:lstStyle/>
          <a:p>
            <a:r>
              <a:rPr lang="zh-CN" altLang="en-US" sz="1600" b="1" dirty="0" smtClean="0">
                <a:solidFill>
                  <a:srgbClr val="FF0000"/>
                </a:solidFill>
              </a:rPr>
              <a:t>征收率</a:t>
            </a:r>
            <a:endParaRPr lang="zh-CN" altLang="en-US" sz="1600" b="1" dirty="0">
              <a:solidFill>
                <a:srgbClr val="FF0000"/>
              </a:solidFill>
            </a:endParaRPr>
          </a:p>
        </p:txBody>
      </p:sp>
      <p:cxnSp>
        <p:nvCxnSpPr>
          <p:cNvPr id="11" name="直接连接符 10"/>
          <p:cNvCxnSpPr/>
          <p:nvPr/>
        </p:nvCxnSpPr>
        <p:spPr>
          <a:xfrm>
            <a:off x="7812360" y="3212976"/>
            <a:ext cx="44647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7569506" y="3239228"/>
            <a:ext cx="1008112" cy="584775"/>
          </a:xfrm>
          <a:prstGeom prst="rect">
            <a:avLst/>
          </a:prstGeom>
          <a:noFill/>
        </p:spPr>
        <p:txBody>
          <a:bodyPr wrap="square" rtlCol="0">
            <a:spAutoFit/>
          </a:bodyPr>
          <a:lstStyle/>
          <a:p>
            <a:r>
              <a:rPr lang="zh-CN" altLang="en-US" sz="1600" b="1" dirty="0" smtClean="0">
                <a:solidFill>
                  <a:srgbClr val="FF0000"/>
                </a:solidFill>
              </a:rPr>
              <a:t>进项税额</a:t>
            </a:r>
            <a:endParaRPr lang="en-US" altLang="zh-CN" sz="1600" b="1" dirty="0" smtClean="0">
              <a:solidFill>
                <a:srgbClr val="FF0000"/>
              </a:solidFill>
            </a:endParaRPr>
          </a:p>
          <a:p>
            <a:endParaRPr lang="zh-CN" altLang="en-US" sz="1600" b="1" dirty="0">
              <a:solidFill>
                <a:srgbClr val="FF0000"/>
              </a:solidFill>
            </a:endParaRPr>
          </a:p>
        </p:txBody>
      </p:sp>
      <p:cxnSp>
        <p:nvCxnSpPr>
          <p:cNvPr id="20" name="直接连接符 19"/>
          <p:cNvCxnSpPr/>
          <p:nvPr/>
        </p:nvCxnSpPr>
        <p:spPr>
          <a:xfrm flipV="1">
            <a:off x="5004048" y="3202462"/>
            <a:ext cx="720080" cy="1051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4867246" y="3202461"/>
            <a:ext cx="1008112" cy="338554"/>
          </a:xfrm>
          <a:prstGeom prst="rect">
            <a:avLst/>
          </a:prstGeom>
          <a:noFill/>
        </p:spPr>
        <p:txBody>
          <a:bodyPr wrap="square" rtlCol="0">
            <a:spAutoFit/>
          </a:bodyPr>
          <a:lstStyle/>
          <a:p>
            <a:r>
              <a:rPr lang="zh-CN" altLang="en-US" sz="1600" b="1" dirty="0" smtClean="0">
                <a:solidFill>
                  <a:srgbClr val="FF0000"/>
                </a:solidFill>
              </a:rPr>
              <a:t>除税单价</a:t>
            </a:r>
            <a:endParaRPr lang="zh-CN" altLang="en-US" sz="1600" b="1" dirty="0">
              <a:solidFill>
                <a:srgbClr val="FF0000"/>
              </a:solidFill>
            </a:endParaRPr>
          </a:p>
        </p:txBody>
      </p:sp>
      <p:cxnSp>
        <p:nvCxnSpPr>
          <p:cNvPr id="25" name="直接连接符 24"/>
          <p:cNvCxnSpPr/>
          <p:nvPr/>
        </p:nvCxnSpPr>
        <p:spPr>
          <a:xfrm flipV="1">
            <a:off x="6984268" y="4783764"/>
            <a:ext cx="720080" cy="1051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6660232" y="4805366"/>
            <a:ext cx="1368152" cy="338554"/>
          </a:xfrm>
          <a:prstGeom prst="rect">
            <a:avLst/>
          </a:prstGeom>
          <a:noFill/>
        </p:spPr>
        <p:txBody>
          <a:bodyPr wrap="square" rtlCol="0">
            <a:spAutoFit/>
          </a:bodyPr>
          <a:lstStyle/>
          <a:p>
            <a:r>
              <a:rPr lang="zh-CN" altLang="en-US" sz="1600" b="1" dirty="0">
                <a:solidFill>
                  <a:srgbClr val="FF0000"/>
                </a:solidFill>
              </a:rPr>
              <a:t>含税销售额</a:t>
            </a:r>
          </a:p>
        </p:txBody>
      </p:sp>
      <p:sp>
        <p:nvSpPr>
          <p:cNvPr id="23" name="文本框 22"/>
          <p:cNvSpPr txBox="1"/>
          <p:nvPr/>
        </p:nvSpPr>
        <p:spPr>
          <a:xfrm>
            <a:off x="2339752" y="2060848"/>
            <a:ext cx="2448272"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对施工企业而言</a:t>
            </a:r>
            <a:endParaRPr lang="zh-CN" altLang="en-US" sz="2400" b="1" dirty="0">
              <a:solidFill>
                <a:srgbClr val="FF0000"/>
              </a:solidFill>
              <a:latin typeface="楷体" panose="02010609060101010101" pitchFamily="49" charset="-122"/>
              <a:ea typeface="楷体" panose="02010609060101010101" pitchFamily="49" charset="-122"/>
            </a:endParaRPr>
          </a:p>
        </p:txBody>
      </p:sp>
      <p:pic>
        <p:nvPicPr>
          <p:cNvPr id="13" name="图片 12" descr="图片1.jpg"/>
          <p:cNvPicPr>
            <a:picLocks noChangeAspect="1"/>
          </p:cNvPicPr>
          <p:nvPr/>
        </p:nvPicPr>
        <p:blipFill>
          <a:blip r:embed="rId4" cstate="print"/>
          <a:stretch>
            <a:fillRect/>
          </a:stretch>
        </p:blipFill>
        <p:spPr>
          <a:xfrm>
            <a:off x="3048" y="792480"/>
            <a:ext cx="9137904" cy="5273040"/>
          </a:xfrm>
          <a:prstGeom prst="rect">
            <a:avLst/>
          </a:prstGeom>
        </p:spPr>
      </p:pic>
    </p:spTree>
    <p:extLst>
      <p:ext uri="{BB962C8B-B14F-4D97-AF65-F5344CB8AC3E}">
        <p14:creationId xmlns:p14="http://schemas.microsoft.com/office/powerpoint/2010/main" xmlns="" val="3596293740"/>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t>
            </a:r>
            <a:endParaRPr lang="zh-CN" altLang="en-US" dirty="0"/>
          </a:p>
        </p:txBody>
      </p:sp>
      <p:sp>
        <p:nvSpPr>
          <p:cNvPr id="3" name="内容占位符 2"/>
          <p:cNvSpPr>
            <a:spLocks noGrp="1"/>
          </p:cNvSpPr>
          <p:nvPr>
            <p:ph idx="1"/>
          </p:nvPr>
        </p:nvSpPr>
        <p:spPr/>
        <p:txBody>
          <a:bodyPr/>
          <a:lstStyle/>
          <a:p>
            <a:endParaRPr lang="zh-CN" altLang="en-US"/>
          </a:p>
        </p:txBody>
      </p:sp>
      <p:pic>
        <p:nvPicPr>
          <p:cNvPr id="4" name="图片 3"/>
          <p:cNvPicPr>
            <a:picLocks noChangeAspect="1"/>
          </p:cNvPicPr>
          <p:nvPr/>
        </p:nvPicPr>
        <p:blipFill>
          <a:blip r:embed="rId2" cstate="print"/>
          <a:stretch>
            <a:fillRect/>
          </a:stretch>
        </p:blipFill>
        <p:spPr>
          <a:xfrm>
            <a:off x="22030" y="260648"/>
            <a:ext cx="9118869" cy="6381384"/>
          </a:xfrm>
          <a:prstGeom prst="rect">
            <a:avLst/>
          </a:prstGeom>
        </p:spPr>
      </p:pic>
      <p:cxnSp>
        <p:nvCxnSpPr>
          <p:cNvPr id="5" name="直接连接符 4"/>
          <p:cNvCxnSpPr/>
          <p:nvPr/>
        </p:nvCxnSpPr>
        <p:spPr>
          <a:xfrm>
            <a:off x="6588224" y="3212976"/>
            <a:ext cx="37446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6228184" y="3517777"/>
            <a:ext cx="1340309" cy="338554"/>
          </a:xfrm>
          <a:prstGeom prst="rect">
            <a:avLst/>
          </a:prstGeom>
          <a:noFill/>
        </p:spPr>
        <p:txBody>
          <a:bodyPr wrap="square" rtlCol="0">
            <a:spAutoFit/>
          </a:bodyPr>
          <a:lstStyle/>
          <a:p>
            <a:r>
              <a:rPr lang="zh-CN" altLang="en-US" sz="1600" b="1" dirty="0" smtClean="0">
                <a:solidFill>
                  <a:srgbClr val="FF0000"/>
                </a:solidFill>
              </a:rPr>
              <a:t>增值税税率</a:t>
            </a:r>
            <a:endParaRPr lang="zh-CN" altLang="en-US" sz="1600" b="1" dirty="0">
              <a:solidFill>
                <a:srgbClr val="FF0000"/>
              </a:solidFill>
            </a:endParaRPr>
          </a:p>
        </p:txBody>
      </p:sp>
    </p:spTree>
    <p:extLst>
      <p:ext uri="{BB962C8B-B14F-4D97-AF65-F5344CB8AC3E}">
        <p14:creationId xmlns:p14="http://schemas.microsoft.com/office/powerpoint/2010/main" xmlns="" val="204380143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08720"/>
            <a:ext cx="8077200" cy="5492080"/>
          </a:xfrm>
        </p:spPr>
        <p:txBody>
          <a:bodyPr/>
          <a:lstStyle/>
          <a:p>
            <a:r>
              <a:rPr lang="en-US" altLang="zh-CN" sz="2000" dirty="0" smtClean="0"/>
              <a:t>《</a:t>
            </a:r>
            <a:r>
              <a:rPr lang="zh-CN" altLang="en-US" sz="2000" dirty="0" smtClean="0"/>
              <a:t>关于进一步明确全面推开营改增试点有关劳务派遣服务、收费公路通行费抵扣等政策的通知</a:t>
            </a:r>
            <a:r>
              <a:rPr lang="en-US" altLang="zh-CN" sz="2000" dirty="0" smtClean="0"/>
              <a:t>》</a:t>
            </a:r>
            <a:r>
              <a:rPr lang="zh-CN" altLang="en-US" sz="2000" dirty="0" smtClean="0"/>
              <a:t>（财税</a:t>
            </a:r>
            <a:r>
              <a:rPr lang="en-US" altLang="zh-CN" sz="2000" dirty="0" smtClean="0"/>
              <a:t>〔2016〕47</a:t>
            </a:r>
            <a:r>
              <a:rPr lang="zh-CN" altLang="en-US" sz="2000" dirty="0" smtClean="0"/>
              <a:t>号）</a:t>
            </a:r>
            <a:endParaRPr lang="en-US" altLang="zh-CN" sz="2000" dirty="0" smtClean="0"/>
          </a:p>
          <a:p>
            <a:endParaRPr lang="zh-CN" altLang="en-US" dirty="0"/>
          </a:p>
        </p:txBody>
      </p:sp>
      <p:graphicFrame>
        <p:nvGraphicFramePr>
          <p:cNvPr id="4" name="表格 3"/>
          <p:cNvGraphicFramePr>
            <a:graphicFrameLocks noGrp="1"/>
          </p:cNvGraphicFramePr>
          <p:nvPr/>
        </p:nvGraphicFramePr>
        <p:xfrm>
          <a:off x="827584" y="1916832"/>
          <a:ext cx="7488833" cy="4012421"/>
        </p:xfrm>
        <a:graphic>
          <a:graphicData uri="http://schemas.openxmlformats.org/drawingml/2006/table">
            <a:tbl>
              <a:tblPr firstRow="1" bandRow="1">
                <a:tableStyleId>{5C22544A-7EE6-4342-B048-85BDC9FD1C3A}</a:tableStyleId>
              </a:tblPr>
              <a:tblGrid>
                <a:gridCol w="720080"/>
                <a:gridCol w="1008112"/>
                <a:gridCol w="3456384"/>
                <a:gridCol w="1152128"/>
                <a:gridCol w="1152129"/>
              </a:tblGrid>
              <a:tr h="691277">
                <a:tc>
                  <a:txBody>
                    <a:bodyPr/>
                    <a:lstStyle/>
                    <a:p>
                      <a:pPr algn="ctr"/>
                      <a:r>
                        <a:rPr lang="zh-CN" altLang="en-US" sz="1400" dirty="0" smtClean="0"/>
                        <a:t>纳税人</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1400" dirty="0" smtClean="0"/>
                        <a:t>纳税方法</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1400" dirty="0" smtClean="0"/>
                        <a:t>计税基数</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1400" dirty="0" smtClean="0"/>
                        <a:t>税率</a:t>
                      </a:r>
                      <a:endParaRPr lang="en-US" altLang="zh-CN" sz="1400" dirty="0" smtClean="0"/>
                    </a:p>
                    <a:p>
                      <a:pPr algn="ctr"/>
                      <a:r>
                        <a:rPr lang="zh-CN" altLang="en-US" sz="1400" dirty="0" smtClean="0"/>
                        <a:t>（征收率）</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1400" dirty="0" smtClean="0"/>
                        <a:t>备注</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91277">
                <a:tc rowSpan="2">
                  <a:txBody>
                    <a:bodyPr/>
                    <a:lstStyle/>
                    <a:p>
                      <a:pPr algn="ctr"/>
                      <a:r>
                        <a:rPr lang="zh-CN" altLang="en-US" sz="1400" dirty="0" smtClean="0"/>
                        <a:t>一般纳税人</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1400" kern="1200" dirty="0" smtClean="0">
                          <a:solidFill>
                            <a:schemeClr val="dk1"/>
                          </a:solidFill>
                          <a:latin typeface="+mn-lt"/>
                          <a:ea typeface="+mn-ea"/>
                          <a:cs typeface="+mn-cs"/>
                        </a:rPr>
                        <a:t>一般纳税</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altLang="en-US" sz="1400" kern="1200" dirty="0" smtClean="0">
                          <a:solidFill>
                            <a:schemeClr val="dk1"/>
                          </a:solidFill>
                          <a:latin typeface="+mn-lt"/>
                          <a:ea typeface="+mn-ea"/>
                          <a:cs typeface="+mn-cs"/>
                        </a:rPr>
                        <a:t>以取得的全部价款和价外费用为销售额</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dirty="0" smtClean="0">
                          <a:solidFill>
                            <a:srgbClr val="FF0000"/>
                          </a:solidFill>
                        </a:rPr>
                        <a:t>6%</a:t>
                      </a:r>
                      <a:endParaRPr lang="zh-CN" altLang="en-US" sz="14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1400" dirty="0" smtClean="0"/>
                        <a:t>一般计税法</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93710">
                <a:tc vMerge="1">
                  <a:txBody>
                    <a:bodyPr/>
                    <a:lstStyle/>
                    <a:p>
                      <a:endParaRPr lang="zh-CN" altLang="en-US" dirty="0"/>
                    </a:p>
                  </a:txBody>
                  <a:tcPr/>
                </a:tc>
                <a:tc>
                  <a:txBody>
                    <a:bodyPr/>
                    <a:lstStyle/>
                    <a:p>
                      <a:pPr algn="ctr"/>
                      <a:r>
                        <a:rPr lang="zh-CN" altLang="en-US" sz="1400" dirty="0" smtClean="0"/>
                        <a:t>差额纳税</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altLang="en-US" sz="1400" kern="1200" dirty="0" smtClean="0">
                          <a:solidFill>
                            <a:schemeClr val="dk1"/>
                          </a:solidFill>
                          <a:latin typeface="+mn-lt"/>
                          <a:ea typeface="+mn-ea"/>
                          <a:cs typeface="+mn-cs"/>
                        </a:rPr>
                        <a:t>以取得的全部价款和价外费用，扣除代用工单位支付给劳务派遣员工的工资、福利和为其办理社会保险及住房公积金后的余额为销售额</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1400" dirty="0" smtClean="0"/>
                        <a:t>征收率</a:t>
                      </a:r>
                      <a:r>
                        <a:rPr lang="en-US" altLang="zh-CN" sz="1400" dirty="0" smtClean="0"/>
                        <a:t>5%</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400" dirty="0" smtClean="0"/>
                        <a:t>简易计税法</a:t>
                      </a:r>
                    </a:p>
                    <a:p>
                      <a:pPr algn="ct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91277">
                <a:tc rowSpan="2">
                  <a:txBody>
                    <a:bodyPr/>
                    <a:lstStyle/>
                    <a:p>
                      <a:pPr algn="ctr"/>
                      <a:r>
                        <a:rPr lang="zh-CN" altLang="en-US" sz="1400" dirty="0" smtClean="0"/>
                        <a:t>小规模纳税人</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1400" kern="1200" dirty="0" smtClean="0">
                          <a:solidFill>
                            <a:schemeClr val="dk1"/>
                          </a:solidFill>
                          <a:latin typeface="+mn-lt"/>
                          <a:ea typeface="+mn-ea"/>
                          <a:cs typeface="+mn-cs"/>
                        </a:rPr>
                        <a:t>一般纳税</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kern="1200" dirty="0" smtClean="0">
                          <a:solidFill>
                            <a:schemeClr val="dk1"/>
                          </a:solidFill>
                          <a:latin typeface="+mn-lt"/>
                          <a:ea typeface="+mn-ea"/>
                          <a:cs typeface="+mn-cs"/>
                        </a:rPr>
                        <a:t>以取得的全部价款和价外费用为销售额</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400" dirty="0" smtClean="0"/>
                        <a:t>征收率</a:t>
                      </a:r>
                      <a:r>
                        <a:rPr lang="en-US" altLang="zh-CN" sz="1400" dirty="0" smtClean="0"/>
                        <a:t>3%</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1400" dirty="0" smtClean="0"/>
                        <a:t>简易计税法</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91277">
                <a:tc vMerge="1">
                  <a:txBody>
                    <a:bodyPr/>
                    <a:lstStyle/>
                    <a:p>
                      <a:endParaRPr lang="zh-CN" altLang="en-US" sz="1400" dirty="0"/>
                    </a:p>
                  </a:txBody>
                  <a:tcPr/>
                </a:tc>
                <a:tc>
                  <a:txBody>
                    <a:bodyPr/>
                    <a:lstStyle/>
                    <a:p>
                      <a:pPr algn="ctr"/>
                      <a:r>
                        <a:rPr lang="zh-CN" altLang="en-US" sz="1400" dirty="0" smtClean="0"/>
                        <a:t>差额纳税</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altLang="en-US" sz="1400" kern="1200" dirty="0" smtClean="0">
                          <a:solidFill>
                            <a:schemeClr val="dk1"/>
                          </a:solidFill>
                          <a:latin typeface="+mn-lt"/>
                          <a:ea typeface="+mn-ea"/>
                          <a:cs typeface="+mn-cs"/>
                        </a:rPr>
                        <a:t>以取得的全部价款和价外费用，扣除代用工单位支付给劳务派遣员工的工资、福利和为其办理社会保险及住房公积金后的余额为销售额</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1400" dirty="0" smtClean="0"/>
                        <a:t>征收率</a:t>
                      </a:r>
                      <a:r>
                        <a:rPr lang="en-US" altLang="zh-CN" sz="1400" dirty="0" smtClean="0"/>
                        <a:t>5%</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400" dirty="0" smtClean="0"/>
                        <a:t>简易计税法</a:t>
                      </a:r>
                    </a:p>
                    <a:p>
                      <a:pPr algn="ct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62793" y="1952836"/>
            <a:ext cx="2592288" cy="4140460"/>
          </a:xfrm>
          <a:prstGeom prst="rect">
            <a:avLst/>
          </a:prstGeom>
          <a:noFill/>
          <a:ln w="571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 2"/>
          <p:cNvSpPr>
            <a:spLocks noGrp="1"/>
          </p:cNvSpPr>
          <p:nvPr>
            <p:ph type="title"/>
          </p:nvPr>
        </p:nvSpPr>
        <p:spPr>
          <a:xfrm>
            <a:off x="457200" y="152400"/>
            <a:ext cx="8686800" cy="1143000"/>
          </a:xfrm>
        </p:spPr>
        <p:txBody>
          <a:bodyPr>
            <a:normAutofit/>
          </a:bodyPr>
          <a:lstStyle/>
          <a:p>
            <a:r>
              <a:rPr lang="en-US" altLang="zh-CN" sz="3200" dirty="0" smtClean="0">
                <a:latin typeface="+mn-ea"/>
                <a:ea typeface="+mn-ea"/>
              </a:rPr>
              <a:t>2.9</a:t>
            </a:r>
            <a:r>
              <a:rPr lang="zh-CN" altLang="en-US" sz="3200" dirty="0" smtClean="0">
                <a:latin typeface="+mn-ea"/>
                <a:ea typeface="+mn-ea"/>
              </a:rPr>
              <a:t>两</a:t>
            </a:r>
            <a:r>
              <a:rPr lang="zh-CN" altLang="en-US" sz="3200" dirty="0">
                <a:latin typeface="+mn-ea"/>
                <a:ea typeface="+mn-ea"/>
              </a:rPr>
              <a:t>税差异</a:t>
            </a:r>
          </a:p>
        </p:txBody>
      </p:sp>
      <p:sp>
        <p:nvSpPr>
          <p:cNvPr id="7" name="矩形 6">
            <a:hlinkClick r:id="rId2" action="ppaction://hlinksldjump"/>
          </p:cNvPr>
          <p:cNvSpPr/>
          <p:nvPr/>
        </p:nvSpPr>
        <p:spPr>
          <a:xfrm>
            <a:off x="323528" y="1484784"/>
            <a:ext cx="2520280" cy="7868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3200" dirty="0" smtClean="0"/>
              <a:t>营业税</a:t>
            </a:r>
            <a:endParaRPr lang="zh-CN" altLang="en-US" sz="3200" dirty="0"/>
          </a:p>
        </p:txBody>
      </p:sp>
      <p:sp>
        <p:nvSpPr>
          <p:cNvPr id="8" name="矩形 7">
            <a:hlinkClick r:id="rId3" action="ppaction://hlinksldjump"/>
          </p:cNvPr>
          <p:cNvSpPr/>
          <p:nvPr/>
        </p:nvSpPr>
        <p:spPr>
          <a:xfrm>
            <a:off x="6228184" y="1484784"/>
            <a:ext cx="2664296" cy="79095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3200" dirty="0" smtClean="0"/>
              <a:t>增值税</a:t>
            </a:r>
            <a:endParaRPr lang="zh-CN" altLang="en-US" sz="3200" dirty="0"/>
          </a:p>
        </p:txBody>
      </p:sp>
      <p:sp>
        <p:nvSpPr>
          <p:cNvPr id="12" name="右箭头标注 11"/>
          <p:cNvSpPr/>
          <p:nvPr/>
        </p:nvSpPr>
        <p:spPr>
          <a:xfrm>
            <a:off x="323528" y="3308981"/>
            <a:ext cx="3528392" cy="862020"/>
          </a:xfrm>
          <a:prstGeom prst="rightArrowCallout">
            <a:avLst>
              <a:gd name="adj1" fmla="val 25000"/>
              <a:gd name="adj2" fmla="val 25000"/>
              <a:gd name="adj3" fmla="val 25000"/>
              <a:gd name="adj4" fmla="val 718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上游的增值税计入</a:t>
            </a:r>
            <a:endParaRPr lang="zh-CN" altLang="en-US" dirty="0"/>
          </a:p>
        </p:txBody>
      </p:sp>
      <p:sp>
        <p:nvSpPr>
          <p:cNvPr id="13" name="右箭头标注 12"/>
          <p:cNvSpPr/>
          <p:nvPr/>
        </p:nvSpPr>
        <p:spPr>
          <a:xfrm flipH="1">
            <a:off x="5281411" y="3327366"/>
            <a:ext cx="3611067" cy="862020"/>
          </a:xfrm>
          <a:prstGeom prst="rightArrowCallout">
            <a:avLst>
              <a:gd name="adj1" fmla="val 25000"/>
              <a:gd name="adj2" fmla="val 25000"/>
              <a:gd name="adj3" fmla="val 25000"/>
              <a:gd name="adj4" fmla="val 729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上游的可抵扣</a:t>
            </a:r>
            <a:endParaRPr lang="en-US" altLang="zh-CN" dirty="0" smtClean="0"/>
          </a:p>
          <a:p>
            <a:pPr algn="ctr"/>
            <a:r>
              <a:rPr lang="zh-CN" altLang="en-US" dirty="0" smtClean="0"/>
              <a:t>进项税额</a:t>
            </a:r>
            <a:r>
              <a:rPr lang="zh-CN" altLang="en-US" dirty="0"/>
              <a:t>不</a:t>
            </a:r>
            <a:r>
              <a:rPr lang="zh-CN" altLang="en-US" dirty="0" smtClean="0"/>
              <a:t>计入</a:t>
            </a:r>
            <a:endParaRPr lang="zh-CN" altLang="en-US" dirty="0"/>
          </a:p>
        </p:txBody>
      </p:sp>
      <p:sp>
        <p:nvSpPr>
          <p:cNvPr id="14" name="右箭头标注 13"/>
          <p:cNvSpPr/>
          <p:nvPr/>
        </p:nvSpPr>
        <p:spPr>
          <a:xfrm>
            <a:off x="323528" y="4189386"/>
            <a:ext cx="3528392" cy="862020"/>
          </a:xfrm>
          <a:prstGeom prst="rightArrowCallout">
            <a:avLst>
              <a:gd name="adj1" fmla="val 25000"/>
              <a:gd name="adj2" fmla="val 25000"/>
              <a:gd name="adj3" fmla="val 25000"/>
              <a:gd name="adj4" fmla="val 718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计入当期损益</a:t>
            </a:r>
            <a:endParaRPr lang="zh-CN" altLang="en-US" dirty="0"/>
          </a:p>
        </p:txBody>
      </p:sp>
      <p:sp>
        <p:nvSpPr>
          <p:cNvPr id="15" name="右箭头标注 14"/>
          <p:cNvSpPr/>
          <p:nvPr/>
        </p:nvSpPr>
        <p:spPr>
          <a:xfrm flipH="1">
            <a:off x="5281409" y="4189386"/>
            <a:ext cx="3611069" cy="862020"/>
          </a:xfrm>
          <a:prstGeom prst="rightArrowCallout">
            <a:avLst>
              <a:gd name="adj1" fmla="val 25000"/>
              <a:gd name="adj2" fmla="val 25000"/>
              <a:gd name="adj3" fmla="val 25000"/>
              <a:gd name="adj4" fmla="val 729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不计入当期损益</a:t>
            </a:r>
            <a:endParaRPr lang="zh-CN" altLang="en-US" dirty="0"/>
          </a:p>
        </p:txBody>
      </p:sp>
      <p:sp>
        <p:nvSpPr>
          <p:cNvPr id="16" name="右箭头标注 15"/>
          <p:cNvSpPr/>
          <p:nvPr/>
        </p:nvSpPr>
        <p:spPr>
          <a:xfrm>
            <a:off x="323528" y="5016801"/>
            <a:ext cx="3528392" cy="862020"/>
          </a:xfrm>
          <a:prstGeom prst="rightArrowCallout">
            <a:avLst>
              <a:gd name="adj1" fmla="val 25000"/>
              <a:gd name="adj2" fmla="val 25000"/>
              <a:gd name="adj3" fmla="val 25000"/>
              <a:gd name="adj4" fmla="val 718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包括上游的增值税</a:t>
            </a:r>
            <a:endParaRPr lang="en-US" altLang="zh-CN" dirty="0" smtClean="0"/>
          </a:p>
          <a:p>
            <a:pPr algn="ctr"/>
            <a:r>
              <a:rPr lang="zh-CN" altLang="en-US" dirty="0" smtClean="0"/>
              <a:t>价</a:t>
            </a:r>
            <a:r>
              <a:rPr lang="zh-CN" altLang="en-US" dirty="0"/>
              <a:t>内税</a:t>
            </a:r>
          </a:p>
        </p:txBody>
      </p:sp>
      <p:sp>
        <p:nvSpPr>
          <p:cNvPr id="17" name="右箭头标注 16"/>
          <p:cNvSpPr/>
          <p:nvPr/>
        </p:nvSpPr>
        <p:spPr>
          <a:xfrm flipH="1">
            <a:off x="5281411" y="5016801"/>
            <a:ext cx="3611069" cy="862020"/>
          </a:xfrm>
          <a:prstGeom prst="rightArrowCallout">
            <a:avLst>
              <a:gd name="adj1" fmla="val 25000"/>
              <a:gd name="adj2" fmla="val 25000"/>
              <a:gd name="adj3" fmla="val 25000"/>
              <a:gd name="adj4" fmla="val 729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不包括销项税额</a:t>
            </a:r>
            <a:endParaRPr lang="en-US" altLang="zh-CN" dirty="0" smtClean="0"/>
          </a:p>
          <a:p>
            <a:pPr algn="ctr"/>
            <a:r>
              <a:rPr lang="zh-CN" altLang="en-US" dirty="0"/>
              <a:t>价外税</a:t>
            </a:r>
          </a:p>
        </p:txBody>
      </p:sp>
      <p:sp>
        <p:nvSpPr>
          <p:cNvPr id="19" name="右箭头标注 18"/>
          <p:cNvSpPr/>
          <p:nvPr/>
        </p:nvSpPr>
        <p:spPr>
          <a:xfrm>
            <a:off x="323528" y="2446961"/>
            <a:ext cx="3528392" cy="862020"/>
          </a:xfrm>
          <a:prstGeom prst="rightArrowCallout">
            <a:avLst>
              <a:gd name="adj1" fmla="val 25000"/>
              <a:gd name="adj2" fmla="val 25000"/>
              <a:gd name="adj3" fmla="val 25000"/>
              <a:gd name="adj4" fmla="val 718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营业额</a:t>
            </a:r>
            <a:r>
              <a:rPr lang="en-US" altLang="zh-CN" dirty="0"/>
              <a:t>×</a:t>
            </a:r>
            <a:r>
              <a:rPr lang="zh-CN" altLang="en-US" dirty="0"/>
              <a:t>税率</a:t>
            </a:r>
          </a:p>
        </p:txBody>
      </p:sp>
      <p:sp>
        <p:nvSpPr>
          <p:cNvPr id="20" name="右箭头标注 19"/>
          <p:cNvSpPr/>
          <p:nvPr/>
        </p:nvSpPr>
        <p:spPr>
          <a:xfrm flipH="1">
            <a:off x="5281411" y="2465346"/>
            <a:ext cx="3611067" cy="862020"/>
          </a:xfrm>
          <a:prstGeom prst="rightArrowCallout">
            <a:avLst>
              <a:gd name="adj1" fmla="val 25000"/>
              <a:gd name="adj2" fmla="val 25000"/>
              <a:gd name="adj3" fmla="val 25000"/>
              <a:gd name="adj4" fmla="val 729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销项税额</a:t>
            </a:r>
            <a:r>
              <a:rPr lang="en-US" altLang="zh-CN" dirty="0"/>
              <a:t>-</a:t>
            </a:r>
            <a:r>
              <a:rPr lang="zh-CN" altLang="en-US" dirty="0"/>
              <a:t>进项税额</a:t>
            </a:r>
          </a:p>
        </p:txBody>
      </p:sp>
      <p:sp>
        <p:nvSpPr>
          <p:cNvPr id="9" name="矩形 8"/>
          <p:cNvSpPr/>
          <p:nvPr/>
        </p:nvSpPr>
        <p:spPr>
          <a:xfrm>
            <a:off x="3550825" y="5086733"/>
            <a:ext cx="2006285" cy="792088"/>
          </a:xfrm>
          <a:prstGeom prst="rect">
            <a:avLst/>
          </a:prstGeom>
          <a:gradFill flip="none" rotWithShape="1">
            <a:gsLst>
              <a:gs pos="0">
                <a:schemeClr val="accent2"/>
              </a:gs>
              <a:gs pos="80000">
                <a:schemeClr val="accent4">
                  <a:shade val="93000"/>
                  <a:satMod val="130000"/>
                </a:schemeClr>
              </a:gs>
              <a:gs pos="100000">
                <a:schemeClr val="accent4">
                  <a:shade val="94000"/>
                  <a:satMod val="135000"/>
                </a:schemeClr>
              </a:gs>
            </a:gsLst>
            <a:lin ang="5400000" scaled="1"/>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zh-CN" altLang="en-US" sz="2400" dirty="0" smtClean="0"/>
              <a:t>营业收入</a:t>
            </a:r>
            <a:endParaRPr lang="zh-CN" altLang="en-US" sz="2400" dirty="0"/>
          </a:p>
        </p:txBody>
      </p:sp>
      <p:sp>
        <p:nvSpPr>
          <p:cNvPr id="10" name="矩形 9"/>
          <p:cNvSpPr/>
          <p:nvPr/>
        </p:nvSpPr>
        <p:spPr>
          <a:xfrm>
            <a:off x="3550825" y="3362332"/>
            <a:ext cx="2006285" cy="792088"/>
          </a:xfrm>
          <a:prstGeom prst="rect">
            <a:avLst/>
          </a:prstGeom>
          <a:gradFill flip="none" rotWithShape="1">
            <a:gsLst>
              <a:gs pos="0">
                <a:schemeClr val="accent2"/>
              </a:gs>
              <a:gs pos="80000">
                <a:schemeClr val="accent4">
                  <a:shade val="93000"/>
                  <a:satMod val="130000"/>
                </a:schemeClr>
              </a:gs>
              <a:gs pos="100000">
                <a:schemeClr val="accent4">
                  <a:shade val="94000"/>
                  <a:satMod val="135000"/>
                </a:schemeClr>
              </a:gs>
            </a:gsLst>
            <a:lin ang="5400000" scaled="1"/>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zh-CN" altLang="en-US" sz="2400" dirty="0" smtClean="0"/>
              <a:t>成本费用</a:t>
            </a:r>
            <a:endParaRPr lang="zh-CN" altLang="en-US" sz="2400" dirty="0"/>
          </a:p>
        </p:txBody>
      </p:sp>
      <p:sp>
        <p:nvSpPr>
          <p:cNvPr id="11" name="矩形 10"/>
          <p:cNvSpPr/>
          <p:nvPr/>
        </p:nvSpPr>
        <p:spPr>
          <a:xfrm>
            <a:off x="3550825" y="4224713"/>
            <a:ext cx="2006285" cy="792088"/>
          </a:xfrm>
          <a:prstGeom prst="rect">
            <a:avLst/>
          </a:prstGeom>
          <a:gradFill flip="none" rotWithShape="1">
            <a:gsLst>
              <a:gs pos="0">
                <a:schemeClr val="accent2"/>
              </a:gs>
              <a:gs pos="80000">
                <a:schemeClr val="accent4">
                  <a:shade val="93000"/>
                  <a:satMod val="130000"/>
                </a:schemeClr>
              </a:gs>
              <a:gs pos="100000">
                <a:schemeClr val="accent4">
                  <a:shade val="94000"/>
                  <a:satMod val="135000"/>
                </a:schemeClr>
              </a:gs>
            </a:gsLst>
            <a:lin ang="5400000" scaled="1"/>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zh-CN" altLang="en-US" sz="2400" dirty="0"/>
              <a:t>应纳税额</a:t>
            </a:r>
          </a:p>
        </p:txBody>
      </p:sp>
      <p:sp>
        <p:nvSpPr>
          <p:cNvPr id="18" name="矩形 17"/>
          <p:cNvSpPr/>
          <p:nvPr/>
        </p:nvSpPr>
        <p:spPr>
          <a:xfrm>
            <a:off x="3550825" y="2500312"/>
            <a:ext cx="2006285" cy="792088"/>
          </a:xfrm>
          <a:prstGeom prst="rect">
            <a:avLst/>
          </a:prstGeom>
          <a:gradFill flip="none" rotWithShape="1">
            <a:gsLst>
              <a:gs pos="0">
                <a:schemeClr val="accent2"/>
              </a:gs>
              <a:gs pos="80000">
                <a:schemeClr val="accent4">
                  <a:shade val="93000"/>
                  <a:satMod val="130000"/>
                </a:schemeClr>
              </a:gs>
              <a:gs pos="100000">
                <a:schemeClr val="accent4">
                  <a:shade val="94000"/>
                  <a:satMod val="135000"/>
                </a:schemeClr>
              </a:gs>
            </a:gsLst>
            <a:lin ang="5400000" scaled="1"/>
            <a:tileRec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zh-CN" altLang="en-US" sz="2400" dirty="0"/>
              <a:t>计税方法</a:t>
            </a:r>
          </a:p>
        </p:txBody>
      </p:sp>
      <p:sp>
        <p:nvSpPr>
          <p:cNvPr id="2" name="流程图: 可选过程 1"/>
          <p:cNvSpPr/>
          <p:nvPr/>
        </p:nvSpPr>
        <p:spPr>
          <a:xfrm>
            <a:off x="3555694" y="1700808"/>
            <a:ext cx="2001416" cy="504056"/>
          </a:xfrm>
          <a:prstGeom prst="flowChartAlternateProcess">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2400" dirty="0" smtClean="0"/>
              <a:t>差异</a:t>
            </a:r>
            <a:endParaRPr lang="zh-CN" altLang="en-US" sz="2400" dirty="0"/>
          </a:p>
        </p:txBody>
      </p:sp>
    </p:spTree>
    <p:extLst>
      <p:ext uri="{BB962C8B-B14F-4D97-AF65-F5344CB8AC3E}">
        <p14:creationId xmlns="" xmlns:p14="http://schemas.microsoft.com/office/powerpoint/2010/main" val="342837854"/>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531813" y="857250"/>
            <a:ext cx="8002587" cy="571500"/>
          </a:xfrm>
        </p:spPr>
        <p:txBody>
          <a:bodyPr/>
          <a:lstStyle/>
          <a:p>
            <a:pPr marL="571500" indent="-571500"/>
            <a:r>
              <a:rPr lang="en-US" altLang="zh-CN" sz="3200" dirty="0" smtClean="0">
                <a:latin typeface="方正粗圆简体" pitchFamily="65" charset="-122"/>
                <a:ea typeface="方正粗圆简体" pitchFamily="65" charset="-122"/>
              </a:rPr>
              <a:t>2.10</a:t>
            </a:r>
            <a:r>
              <a:rPr lang="zh-CN" altLang="en-US" sz="3200" dirty="0" smtClean="0">
                <a:latin typeface="方正粗圆简体" pitchFamily="65" charset="-122"/>
                <a:ea typeface="方正粗圆简体" pitchFamily="65" charset="-122"/>
              </a:rPr>
              <a:t>营业税和增值税下应纳税额计算</a:t>
            </a:r>
            <a:endParaRPr lang="zh-CN" altLang="en-US" sz="3200" dirty="0"/>
          </a:p>
        </p:txBody>
      </p:sp>
      <p:sp>
        <p:nvSpPr>
          <p:cNvPr id="5125" name="Rectangle 5"/>
          <p:cNvSpPr>
            <a:spLocks noGrp="1" noChangeArrowheads="1"/>
          </p:cNvSpPr>
          <p:nvPr>
            <p:ph type="body" idx="1"/>
          </p:nvPr>
        </p:nvSpPr>
        <p:spPr>
          <a:xfrm>
            <a:off x="683568" y="1556792"/>
            <a:ext cx="7632848" cy="5040560"/>
          </a:xfrm>
        </p:spPr>
        <p:txBody>
          <a:bodyPr/>
          <a:lstStyle/>
          <a:p>
            <a:pPr marL="457200" lvl="1" indent="-280988" algn="just">
              <a:lnSpc>
                <a:spcPct val="125000"/>
              </a:lnSpc>
              <a:buNone/>
            </a:pPr>
            <a:r>
              <a:rPr lang="zh-CN" altLang="en-US" sz="2200" dirty="0" smtClean="0">
                <a:solidFill>
                  <a:schemeClr val="accent6">
                    <a:lumMod val="50000"/>
                  </a:schemeClr>
                </a:solidFill>
                <a:latin typeface="微软雅黑" pitchFamily="34" charset="-122"/>
                <a:ea typeface="微软雅黑" pitchFamily="34" charset="-122"/>
                <a:cs typeface="+mn-cs"/>
              </a:rPr>
              <a:t>例：施工企业同样开具一张</a:t>
            </a:r>
            <a:r>
              <a:rPr lang="en-US" altLang="zh-CN" sz="2200" dirty="0" smtClean="0">
                <a:solidFill>
                  <a:schemeClr val="accent6">
                    <a:lumMod val="50000"/>
                  </a:schemeClr>
                </a:solidFill>
                <a:latin typeface="微软雅黑" pitchFamily="34" charset="-122"/>
                <a:ea typeface="微软雅黑" pitchFamily="34" charset="-122"/>
                <a:cs typeface="+mn-cs"/>
              </a:rPr>
              <a:t>100</a:t>
            </a:r>
            <a:r>
              <a:rPr lang="zh-CN" altLang="en-US" sz="2200" dirty="0" smtClean="0">
                <a:solidFill>
                  <a:schemeClr val="accent6">
                    <a:lumMod val="50000"/>
                  </a:schemeClr>
                </a:solidFill>
                <a:latin typeface="微软雅黑" pitchFamily="34" charset="-122"/>
                <a:ea typeface="微软雅黑" pitchFamily="34" charset="-122"/>
                <a:cs typeface="+mn-cs"/>
              </a:rPr>
              <a:t>万元的工程发票，试分别计算营业税和增值税下应纳税额。</a:t>
            </a:r>
            <a:endParaRPr lang="en-US" altLang="zh-CN" sz="2200" dirty="0" smtClean="0">
              <a:solidFill>
                <a:schemeClr val="accent6">
                  <a:lumMod val="50000"/>
                </a:schemeClr>
              </a:solidFill>
              <a:latin typeface="微软雅黑" pitchFamily="34" charset="-122"/>
              <a:ea typeface="微软雅黑" pitchFamily="34" charset="-122"/>
              <a:cs typeface="+mn-cs"/>
            </a:endParaRPr>
          </a:p>
          <a:p>
            <a:pPr marL="519112" lvl="1" indent="-342900" algn="just">
              <a:lnSpc>
                <a:spcPct val="125000"/>
              </a:lnSpc>
              <a:buFont typeface="Wingdings" panose="05000000000000000000" pitchFamily="2" charset="2"/>
              <a:buChar char="Ø"/>
            </a:pPr>
            <a:r>
              <a:rPr lang="zh-CN" altLang="en-US" sz="2200" dirty="0" smtClean="0">
                <a:latin typeface="微软雅黑" pitchFamily="34" charset="-122"/>
                <a:ea typeface="微软雅黑" pitchFamily="34" charset="-122"/>
                <a:cs typeface="+mn-cs"/>
              </a:rPr>
              <a:t>营业税下（不含甲供）</a:t>
            </a:r>
            <a:endParaRPr lang="en-US" altLang="zh-CN" sz="2200" dirty="0" smtClean="0">
              <a:latin typeface="微软雅黑" pitchFamily="34" charset="-122"/>
              <a:ea typeface="微软雅黑" pitchFamily="34" charset="-122"/>
              <a:cs typeface="+mn-cs"/>
            </a:endParaRPr>
          </a:p>
          <a:p>
            <a:pPr marL="785812" lvl="1" indent="-342900">
              <a:lnSpc>
                <a:spcPct val="125000"/>
              </a:lnSpc>
              <a:buClr>
                <a:schemeClr val="bg2"/>
              </a:buClr>
              <a:buFont typeface="Trebuchet MS" panose="020B0603020202020204" pitchFamily="34" charset="0"/>
              <a:buChar char="▪"/>
            </a:pPr>
            <a:r>
              <a:rPr lang="zh-CN" altLang="en-US" sz="2200" dirty="0" smtClean="0">
                <a:latin typeface="微软雅黑" pitchFamily="34" charset="-122"/>
                <a:ea typeface="微软雅黑" pitchFamily="34" charset="-122"/>
                <a:cs typeface="+mn-cs"/>
              </a:rPr>
              <a:t>应</a:t>
            </a:r>
            <a:r>
              <a:rPr lang="zh-CN" altLang="en-US" sz="2200" dirty="0">
                <a:latin typeface="微软雅黑" pitchFamily="34" charset="-122"/>
                <a:ea typeface="微软雅黑" pitchFamily="34" charset="-122"/>
                <a:cs typeface="+mn-cs"/>
              </a:rPr>
              <a:t>纳税额</a:t>
            </a:r>
            <a:r>
              <a:rPr lang="en-US" altLang="zh-CN" sz="2200" dirty="0">
                <a:latin typeface="微软雅黑" pitchFamily="34" charset="-122"/>
                <a:ea typeface="微软雅黑" pitchFamily="34" charset="-122"/>
                <a:cs typeface="+mn-cs"/>
              </a:rPr>
              <a:t>=</a:t>
            </a:r>
            <a:r>
              <a:rPr lang="en-US" altLang="zh-CN" sz="2200" dirty="0" smtClean="0">
                <a:latin typeface="微软雅黑" pitchFamily="34" charset="-122"/>
                <a:ea typeface="微软雅黑" pitchFamily="34" charset="-122"/>
                <a:cs typeface="+mn-cs"/>
              </a:rPr>
              <a:t>100*3%=3</a:t>
            </a:r>
            <a:r>
              <a:rPr lang="zh-CN" altLang="en-US" sz="2200" dirty="0" smtClean="0">
                <a:latin typeface="微软雅黑" pitchFamily="34" charset="-122"/>
                <a:ea typeface="微软雅黑" pitchFamily="34" charset="-122"/>
                <a:cs typeface="+mn-cs"/>
              </a:rPr>
              <a:t>万</a:t>
            </a:r>
            <a:r>
              <a:rPr lang="zh-CN" altLang="en-US" sz="2200" dirty="0">
                <a:latin typeface="微软雅黑" pitchFamily="34" charset="-122"/>
                <a:ea typeface="微软雅黑" pitchFamily="34" charset="-122"/>
                <a:cs typeface="+mn-cs"/>
              </a:rPr>
              <a:t>元</a:t>
            </a:r>
          </a:p>
          <a:p>
            <a:pPr marL="519112" lvl="1" indent="-342900" algn="just">
              <a:lnSpc>
                <a:spcPct val="125000"/>
              </a:lnSpc>
              <a:buFont typeface="Wingdings" panose="05000000000000000000" pitchFamily="2" charset="2"/>
              <a:buChar char="Ø"/>
            </a:pPr>
            <a:r>
              <a:rPr lang="zh-CN" altLang="en-US" sz="2200" dirty="0" smtClean="0">
                <a:latin typeface="微软雅黑" pitchFamily="34" charset="-122"/>
                <a:ea typeface="微软雅黑" pitchFamily="34" charset="-122"/>
                <a:cs typeface="+mn-cs"/>
              </a:rPr>
              <a:t>增值税税率下：</a:t>
            </a:r>
            <a:endParaRPr lang="en-US" altLang="zh-CN" sz="2200" dirty="0" smtClean="0">
              <a:latin typeface="微软雅黑" pitchFamily="34" charset="-122"/>
              <a:ea typeface="微软雅黑" pitchFamily="34" charset="-122"/>
              <a:cs typeface="+mn-cs"/>
            </a:endParaRPr>
          </a:p>
          <a:p>
            <a:pPr marL="785812" lvl="1" indent="-342900">
              <a:lnSpc>
                <a:spcPct val="125000"/>
              </a:lnSpc>
              <a:buClr>
                <a:schemeClr val="bg2"/>
              </a:buClr>
              <a:buFont typeface="Trebuchet MS" panose="020B0603020202020204" pitchFamily="34" charset="0"/>
              <a:buChar char="▪"/>
            </a:pPr>
            <a:r>
              <a:rPr lang="zh-CN" altLang="en-US" sz="2200" dirty="0" smtClean="0">
                <a:latin typeface="微软雅黑" pitchFamily="34" charset="-122"/>
                <a:ea typeface="微软雅黑" pitchFamily="34" charset="-122"/>
                <a:cs typeface="+mn-cs"/>
              </a:rPr>
              <a:t>销项税额</a:t>
            </a:r>
            <a:r>
              <a:rPr lang="en-US" altLang="zh-CN" sz="2200" dirty="0" smtClean="0">
                <a:latin typeface="微软雅黑" pitchFamily="34" charset="-122"/>
                <a:ea typeface="微软雅黑" pitchFamily="34" charset="-122"/>
                <a:cs typeface="+mn-cs"/>
              </a:rPr>
              <a:t>=100/(1+11%)×11%=9.910</a:t>
            </a:r>
            <a:r>
              <a:rPr lang="zh-CN" altLang="en-US" sz="2200" dirty="0" smtClean="0">
                <a:latin typeface="微软雅黑" pitchFamily="34" charset="-122"/>
                <a:ea typeface="微软雅黑" pitchFamily="34" charset="-122"/>
                <a:cs typeface="+mn-cs"/>
              </a:rPr>
              <a:t>万元</a:t>
            </a:r>
            <a:endParaRPr lang="en-US" altLang="zh-CN" sz="2200" dirty="0" smtClean="0">
              <a:latin typeface="微软雅黑" pitchFamily="34" charset="-122"/>
              <a:ea typeface="微软雅黑" pitchFamily="34" charset="-122"/>
              <a:cs typeface="+mn-cs"/>
            </a:endParaRPr>
          </a:p>
          <a:p>
            <a:pPr marL="785812" lvl="1" indent="-342900">
              <a:lnSpc>
                <a:spcPct val="125000"/>
              </a:lnSpc>
              <a:buClr>
                <a:schemeClr val="bg2"/>
              </a:buClr>
              <a:buFont typeface="Trebuchet MS" panose="020B0603020202020204" pitchFamily="34" charset="0"/>
              <a:buChar char="▪"/>
            </a:pPr>
            <a:r>
              <a:rPr lang="zh-CN" altLang="en-US" sz="2200" dirty="0" smtClean="0">
                <a:latin typeface="微软雅黑" pitchFamily="34" charset="-122"/>
                <a:ea typeface="微软雅黑" pitchFamily="34" charset="-122"/>
                <a:cs typeface="+mn-cs"/>
              </a:rPr>
              <a:t>假设进项税额</a:t>
            </a:r>
            <a:r>
              <a:rPr lang="en-US" altLang="zh-CN" sz="2200" dirty="0" smtClean="0">
                <a:latin typeface="微软雅黑" pitchFamily="34" charset="-122"/>
                <a:ea typeface="微软雅黑" pitchFamily="34" charset="-122"/>
                <a:cs typeface="+mn-cs"/>
              </a:rPr>
              <a:t>7.5</a:t>
            </a:r>
            <a:r>
              <a:rPr lang="zh-CN" altLang="en-US" sz="2200" dirty="0" smtClean="0">
                <a:latin typeface="微软雅黑" pitchFamily="34" charset="-122"/>
                <a:ea typeface="微软雅黑" pitchFamily="34" charset="-122"/>
                <a:cs typeface="+mn-cs"/>
              </a:rPr>
              <a:t>万元</a:t>
            </a:r>
            <a:endParaRPr lang="en-US" altLang="zh-CN" sz="2200" dirty="0" smtClean="0">
              <a:latin typeface="微软雅黑" pitchFamily="34" charset="-122"/>
              <a:ea typeface="微软雅黑" pitchFamily="34" charset="-122"/>
              <a:cs typeface="+mn-cs"/>
            </a:endParaRPr>
          </a:p>
          <a:p>
            <a:pPr marL="785812" lvl="1" indent="-342900">
              <a:lnSpc>
                <a:spcPct val="125000"/>
              </a:lnSpc>
              <a:buClr>
                <a:schemeClr val="bg2"/>
              </a:buClr>
              <a:buFont typeface="Trebuchet MS" panose="020B0603020202020204" pitchFamily="34" charset="0"/>
              <a:buChar char="▪"/>
            </a:pPr>
            <a:r>
              <a:rPr lang="zh-CN" altLang="en-US" sz="2200" dirty="0" smtClean="0">
                <a:latin typeface="微软雅黑" pitchFamily="34" charset="-122"/>
                <a:ea typeface="微软雅黑" pitchFamily="34" charset="-122"/>
              </a:rPr>
              <a:t>应</a:t>
            </a:r>
            <a:r>
              <a:rPr lang="zh-CN" altLang="en-US" sz="2200" dirty="0">
                <a:latin typeface="微软雅黑" pitchFamily="34" charset="-122"/>
                <a:ea typeface="微软雅黑" pitchFamily="34" charset="-122"/>
              </a:rPr>
              <a:t>纳税额</a:t>
            </a:r>
            <a:r>
              <a:rPr lang="zh-CN" altLang="en-US" sz="2200" dirty="0" smtClean="0">
                <a:latin typeface="微软雅黑" pitchFamily="34" charset="-122"/>
                <a:ea typeface="微软雅黑" pitchFamily="34" charset="-122"/>
              </a:rPr>
              <a:t>为</a:t>
            </a:r>
            <a:r>
              <a:rPr lang="en-US" altLang="zh-CN" sz="2200" dirty="0" smtClean="0">
                <a:latin typeface="微软雅黑" pitchFamily="34" charset="-122"/>
                <a:ea typeface="微软雅黑" pitchFamily="34" charset="-122"/>
              </a:rPr>
              <a:t>=</a:t>
            </a:r>
            <a:r>
              <a:rPr lang="en-US" altLang="zh-CN" sz="2200" dirty="0" smtClean="0">
                <a:latin typeface="微软雅黑" pitchFamily="34" charset="-122"/>
                <a:ea typeface="微软雅黑" pitchFamily="34" charset="-122"/>
                <a:cs typeface="+mn-cs"/>
              </a:rPr>
              <a:t>9.910-7.5=2.410</a:t>
            </a:r>
            <a:r>
              <a:rPr lang="zh-CN" altLang="en-US" sz="2200" dirty="0" smtClean="0">
                <a:latin typeface="微软雅黑" pitchFamily="34" charset="-122"/>
                <a:ea typeface="微软雅黑" pitchFamily="34" charset="-122"/>
                <a:cs typeface="+mn-cs"/>
              </a:rPr>
              <a:t>万元</a:t>
            </a:r>
            <a:endParaRPr lang="en-US" altLang="zh-CN" sz="2200" dirty="0" smtClean="0">
              <a:latin typeface="微软雅黑" pitchFamily="34" charset="-122"/>
              <a:ea typeface="微软雅黑" pitchFamily="34" charset="-122"/>
              <a:cs typeface="+mn-cs"/>
            </a:endParaRPr>
          </a:p>
          <a:p>
            <a:pPr marL="519112" lvl="1" indent="-342900" algn="just">
              <a:lnSpc>
                <a:spcPct val="125000"/>
              </a:lnSpc>
              <a:buFont typeface="Wingdings" panose="05000000000000000000" pitchFamily="2" charset="2"/>
              <a:buChar char="Ø"/>
            </a:pPr>
            <a:r>
              <a:rPr lang="zh-CN" altLang="en-US" sz="2200" dirty="0" smtClean="0">
                <a:latin typeface="微软雅黑" pitchFamily="34" charset="-122"/>
                <a:ea typeface="微软雅黑" pitchFamily="34" charset="-122"/>
              </a:rPr>
              <a:t>增值税征收率下：</a:t>
            </a:r>
            <a:endParaRPr lang="en-US" altLang="zh-CN" sz="2200" dirty="0" smtClean="0">
              <a:latin typeface="微软雅黑" pitchFamily="34" charset="-122"/>
              <a:ea typeface="微软雅黑" pitchFamily="34" charset="-122"/>
            </a:endParaRPr>
          </a:p>
          <a:p>
            <a:pPr marL="785812" lvl="1" indent="-342900">
              <a:lnSpc>
                <a:spcPct val="125000"/>
              </a:lnSpc>
              <a:buClr>
                <a:schemeClr val="bg2"/>
              </a:buClr>
              <a:buFont typeface="Trebuchet MS" panose="020B0603020202020204" pitchFamily="34" charset="0"/>
              <a:buChar char="▪"/>
            </a:pPr>
            <a:r>
              <a:rPr lang="zh-CN" altLang="en-US" sz="2200" dirty="0" smtClean="0">
                <a:latin typeface="微软雅黑" pitchFamily="34" charset="-122"/>
                <a:ea typeface="微软雅黑" pitchFamily="34" charset="-122"/>
              </a:rPr>
              <a:t>应纳税额</a:t>
            </a:r>
            <a:r>
              <a:rPr lang="en-US" altLang="zh-CN" sz="2200" dirty="0" smtClean="0">
                <a:latin typeface="微软雅黑" pitchFamily="34" charset="-122"/>
                <a:ea typeface="微软雅黑" pitchFamily="34" charset="-122"/>
              </a:rPr>
              <a:t>=100/(1+3%) ×3%=2.913</a:t>
            </a:r>
            <a:r>
              <a:rPr lang="zh-CN" altLang="en-US" sz="2200" dirty="0" smtClean="0">
                <a:latin typeface="微软雅黑" pitchFamily="34" charset="-122"/>
                <a:ea typeface="微软雅黑" pitchFamily="34" charset="-122"/>
              </a:rPr>
              <a:t>万元</a:t>
            </a:r>
            <a:endParaRPr lang="en-US" altLang="zh-CN" sz="2200" dirty="0" smtClean="0">
              <a:latin typeface="微软雅黑" pitchFamily="34" charset="-122"/>
              <a:ea typeface="微软雅黑" pitchFamily="34" charset="-122"/>
            </a:endParaRPr>
          </a:p>
          <a:p>
            <a:pPr marL="785812" lvl="1" indent="-342900">
              <a:lnSpc>
                <a:spcPct val="125000"/>
              </a:lnSpc>
              <a:buClr>
                <a:schemeClr val="bg2"/>
              </a:buClr>
              <a:buFont typeface="Trebuchet MS" panose="020B0603020202020204" pitchFamily="34" charset="0"/>
              <a:buChar char="▪"/>
            </a:pPr>
            <a:endParaRPr lang="zh-CN" altLang="en-US" sz="2400" dirty="0" smtClean="0">
              <a:latin typeface="微软雅黑" pitchFamily="34" charset="-122"/>
              <a:ea typeface="微软雅黑" pitchFamily="34" charset="-122"/>
              <a:cs typeface="+mn-cs"/>
            </a:endParaRPr>
          </a:p>
          <a:p>
            <a:pPr marL="457200" lvl="1" indent="0" algn="just">
              <a:lnSpc>
                <a:spcPct val="125000"/>
              </a:lnSpc>
              <a:buNone/>
            </a:pPr>
            <a:endParaRPr lang="en-US" altLang="zh-CN" sz="2400" dirty="0" smtClean="0">
              <a:solidFill>
                <a:srgbClr val="284C6A"/>
              </a:solidFill>
              <a:latin typeface="微软雅黑" pitchFamily="34" charset="-122"/>
              <a:ea typeface="微软雅黑" pitchFamily="34" charset="-122"/>
              <a:cs typeface="+mn-cs"/>
            </a:endParaRPr>
          </a:p>
          <a:p>
            <a:pPr marL="457200" lvl="1" indent="0" algn="just">
              <a:lnSpc>
                <a:spcPct val="125000"/>
              </a:lnSpc>
              <a:buNone/>
            </a:pPr>
            <a:endParaRPr lang="en-US" altLang="zh-CN" sz="2400" dirty="0">
              <a:solidFill>
                <a:srgbClr val="284C6A"/>
              </a:solidFill>
              <a:latin typeface="微软雅黑" pitchFamily="34" charset="-122"/>
              <a:ea typeface="微软雅黑" pitchFamily="34" charset="-122"/>
              <a:cs typeface="+mn-cs"/>
            </a:endParaRPr>
          </a:p>
        </p:txBody>
      </p:sp>
    </p:spTree>
    <p:extLst>
      <p:ext uri="{BB962C8B-B14F-4D97-AF65-F5344CB8AC3E}">
        <p14:creationId xmlns:p14="http://schemas.microsoft.com/office/powerpoint/2010/main" xmlns="" val="37769226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5">
                                            <p:txEl>
                                              <p:pRg st="1" end="1"/>
                                            </p:txEl>
                                          </p:spTgt>
                                        </p:tgtEl>
                                        <p:attrNameLst>
                                          <p:attrName>style.visibility</p:attrName>
                                        </p:attrNameLst>
                                      </p:cBhvr>
                                      <p:to>
                                        <p:strVal val="visible"/>
                                      </p:to>
                                    </p:set>
                                    <p:anim calcmode="lin" valueType="num">
                                      <p:cBhvr additive="base">
                                        <p:cTn id="7" dur="500" fill="hold"/>
                                        <p:tgtEl>
                                          <p:spTgt spid="512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5">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125">
                                            <p:txEl>
                                              <p:pRg st="2" end="2"/>
                                            </p:txEl>
                                          </p:spTgt>
                                        </p:tgtEl>
                                        <p:attrNameLst>
                                          <p:attrName>style.visibility</p:attrName>
                                        </p:attrNameLst>
                                      </p:cBhvr>
                                      <p:to>
                                        <p:strVal val="visible"/>
                                      </p:to>
                                    </p:set>
                                    <p:anim calcmode="lin" valueType="num">
                                      <p:cBhvr additive="base">
                                        <p:cTn id="11" dur="500" fill="hold"/>
                                        <p:tgtEl>
                                          <p:spTgt spid="512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125">
                                            <p:txEl>
                                              <p:pRg st="3" end="3"/>
                                            </p:txEl>
                                          </p:spTgt>
                                        </p:tgtEl>
                                        <p:attrNameLst>
                                          <p:attrName>style.visibility</p:attrName>
                                        </p:attrNameLst>
                                      </p:cBhvr>
                                      <p:to>
                                        <p:strVal val="visible"/>
                                      </p:to>
                                    </p:set>
                                    <p:anim calcmode="lin" valueType="num">
                                      <p:cBhvr additive="base">
                                        <p:cTn id="17" dur="500" fill="hold"/>
                                        <p:tgtEl>
                                          <p:spTgt spid="5125">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125">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125">
                                            <p:txEl>
                                              <p:pRg st="4" end="4"/>
                                            </p:txEl>
                                          </p:spTgt>
                                        </p:tgtEl>
                                        <p:attrNameLst>
                                          <p:attrName>style.visibility</p:attrName>
                                        </p:attrNameLst>
                                      </p:cBhvr>
                                      <p:to>
                                        <p:strVal val="visible"/>
                                      </p:to>
                                    </p:set>
                                    <p:anim calcmode="lin" valueType="num">
                                      <p:cBhvr additive="base">
                                        <p:cTn id="21" dur="500" fill="hold"/>
                                        <p:tgtEl>
                                          <p:spTgt spid="5125">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125">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125">
                                            <p:txEl>
                                              <p:pRg st="5" end="5"/>
                                            </p:txEl>
                                          </p:spTgt>
                                        </p:tgtEl>
                                        <p:attrNameLst>
                                          <p:attrName>style.visibility</p:attrName>
                                        </p:attrNameLst>
                                      </p:cBhvr>
                                      <p:to>
                                        <p:strVal val="visible"/>
                                      </p:to>
                                    </p:set>
                                    <p:anim calcmode="lin" valueType="num">
                                      <p:cBhvr additive="base">
                                        <p:cTn id="25" dur="500" fill="hold"/>
                                        <p:tgtEl>
                                          <p:spTgt spid="5125">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125">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125">
                                            <p:txEl>
                                              <p:pRg st="6" end="6"/>
                                            </p:txEl>
                                          </p:spTgt>
                                        </p:tgtEl>
                                        <p:attrNameLst>
                                          <p:attrName>style.visibility</p:attrName>
                                        </p:attrNameLst>
                                      </p:cBhvr>
                                      <p:to>
                                        <p:strVal val="visible"/>
                                      </p:to>
                                    </p:set>
                                    <p:anim calcmode="lin" valueType="num">
                                      <p:cBhvr additive="base">
                                        <p:cTn id="29" dur="500" fill="hold"/>
                                        <p:tgtEl>
                                          <p:spTgt spid="5125">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12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5125">
                                            <p:txEl>
                                              <p:pRg st="7" end="7"/>
                                            </p:txEl>
                                          </p:spTgt>
                                        </p:tgtEl>
                                        <p:attrNameLst>
                                          <p:attrName>style.visibility</p:attrName>
                                        </p:attrNameLst>
                                      </p:cBhvr>
                                      <p:to>
                                        <p:strVal val="visible"/>
                                      </p:to>
                                    </p:set>
                                    <p:anim calcmode="lin" valueType="num">
                                      <p:cBhvr additive="base">
                                        <p:cTn id="35" dur="500" fill="hold"/>
                                        <p:tgtEl>
                                          <p:spTgt spid="5125">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125">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5125">
                                            <p:txEl>
                                              <p:pRg st="8" end="8"/>
                                            </p:txEl>
                                          </p:spTgt>
                                        </p:tgtEl>
                                        <p:attrNameLst>
                                          <p:attrName>style.visibility</p:attrName>
                                        </p:attrNameLst>
                                      </p:cBhvr>
                                      <p:to>
                                        <p:strVal val="visible"/>
                                      </p:to>
                                    </p:set>
                                    <p:anim calcmode="lin" valueType="num">
                                      <p:cBhvr additive="base">
                                        <p:cTn id="39" dur="500" fill="hold"/>
                                        <p:tgtEl>
                                          <p:spTgt spid="5125">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12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ChangeArrowheads="1"/>
          </p:cNvSpPr>
          <p:nvPr/>
        </p:nvSpPr>
        <p:spPr bwMode="auto">
          <a:xfrm>
            <a:off x="467544" y="692696"/>
            <a:ext cx="8002587" cy="10595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571500" marR="0" lvl="0" indent="-57150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defRPr/>
            </a:pPr>
            <a:r>
              <a:rPr lang="zh-CN" altLang="en-US" sz="4000" kern="0" dirty="0" smtClean="0">
                <a:solidFill>
                  <a:schemeClr val="accent4">
                    <a:lumMod val="85000"/>
                    <a:lumOff val="15000"/>
                  </a:schemeClr>
                </a:solidFill>
                <a:latin typeface="方正粗圆简体" pitchFamily="65" charset="-122"/>
                <a:ea typeface="方正粗圆简体" pitchFamily="65" charset="-122"/>
                <a:cs typeface="+mj-cs"/>
              </a:rPr>
              <a:t> </a:t>
            </a:r>
            <a:r>
              <a:rPr lang="zh-CN" altLang="en-US" sz="4000" b="1" kern="0" dirty="0" smtClean="0">
                <a:solidFill>
                  <a:schemeClr val="accent4">
                    <a:lumMod val="85000"/>
                    <a:lumOff val="15000"/>
                  </a:schemeClr>
                </a:solidFill>
                <a:latin typeface="方正粗圆简体" pitchFamily="65" charset="-122"/>
                <a:ea typeface="方正粗圆简体" pitchFamily="65" charset="-122"/>
                <a:cs typeface="+mj-cs"/>
              </a:rPr>
              <a:t>主要内容</a:t>
            </a:r>
            <a:endParaRPr kumimoji="0" lang="zh-CN" altLang="en-US" sz="4000" b="1" i="0" u="none" strike="noStrike" kern="0" cap="none" spc="0" normalizeH="0" baseline="0" noProof="0" dirty="0">
              <a:ln>
                <a:noFill/>
              </a:ln>
              <a:solidFill>
                <a:schemeClr val="accent4">
                  <a:lumMod val="85000"/>
                  <a:lumOff val="15000"/>
                </a:schemeClr>
              </a:solidFill>
              <a:effectLst/>
              <a:uLnTx/>
              <a:uFillTx/>
              <a:latin typeface="方正粗圆简体" pitchFamily="65" charset="-122"/>
              <a:ea typeface="方正粗圆简体" pitchFamily="65" charset="-122"/>
              <a:cs typeface="+mj-cs"/>
            </a:endParaRPr>
          </a:p>
        </p:txBody>
      </p:sp>
      <p:sp>
        <p:nvSpPr>
          <p:cNvPr id="6" name="Rectangle 5"/>
          <p:cNvSpPr txBox="1">
            <a:spLocks noChangeArrowheads="1"/>
          </p:cNvSpPr>
          <p:nvPr/>
        </p:nvSpPr>
        <p:spPr bwMode="auto">
          <a:xfrm>
            <a:off x="608670" y="2060848"/>
            <a:ext cx="7848872" cy="4175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一、营改增税制改革进程</a:t>
            </a:r>
            <a:endParaRPr lang="en-US" altLang="zh-CN" sz="3200" b="1" kern="0" dirty="0" smtClean="0">
              <a:solidFill>
                <a:schemeClr val="accent6">
                  <a:lumMod val="50000"/>
                </a:schemeClr>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二、营改增社会关注问题</a:t>
            </a:r>
            <a:endParaRPr lang="en-US" altLang="zh-CN" sz="3200" b="1" kern="0" dirty="0" smtClean="0">
              <a:solidFill>
                <a:schemeClr val="accent6">
                  <a:lumMod val="50000"/>
                </a:schemeClr>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三、营改增相关基础知识</a:t>
            </a:r>
            <a:endParaRPr lang="en-US" altLang="zh-CN" sz="3200" b="1" kern="0" dirty="0" smtClean="0">
              <a:solidFill>
                <a:schemeClr val="accent6">
                  <a:lumMod val="50000"/>
                </a:schemeClr>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rgbClr val="00B050"/>
                </a:solidFill>
                <a:latin typeface="方正粗圆简体" pitchFamily="65" charset="-122"/>
                <a:ea typeface="方正粗圆简体" pitchFamily="65" charset="-122"/>
              </a:rPr>
              <a:t>四、营改增计价政策调整</a:t>
            </a:r>
            <a:endParaRPr lang="en-US" altLang="zh-CN" sz="3200" b="1" kern="0" dirty="0" smtClean="0">
              <a:solidFill>
                <a:srgbClr val="00B050"/>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五、营改增行业应对措施</a:t>
            </a:r>
            <a:r>
              <a:rPr lang="zh-CN" altLang="en-US" sz="2800" dirty="0" smtClean="0">
                <a:solidFill>
                  <a:schemeClr val="accent6">
                    <a:lumMod val="50000"/>
                  </a:schemeClr>
                </a:solidFill>
                <a:latin typeface="方正粗圆简体" pitchFamily="65" charset="-122"/>
                <a:ea typeface="方正粗圆简体" pitchFamily="65" charset="-122"/>
              </a:rPr>
              <a:t/>
            </a:r>
            <a:br>
              <a:rPr lang="zh-CN" altLang="en-US" sz="2800" dirty="0" smtClean="0">
                <a:solidFill>
                  <a:schemeClr val="accent6">
                    <a:lumMod val="50000"/>
                  </a:schemeClr>
                </a:solidFill>
                <a:latin typeface="方正粗圆简体" pitchFamily="65" charset="-122"/>
                <a:ea typeface="方正粗圆简体" pitchFamily="65" charset="-122"/>
              </a:rPr>
            </a:br>
            <a:endParaRPr lang="en-US" altLang="zh-CN" sz="2600" b="1" kern="0" dirty="0">
              <a:solidFill>
                <a:schemeClr val="accent6">
                  <a:lumMod val="50000"/>
                </a:schemeClr>
              </a:solidFill>
              <a:latin typeface="微软雅黑" pitchFamily="34" charset="-122"/>
              <a:ea typeface="微软雅黑" pitchFamily="34" charset="-122"/>
            </a:endParaRPr>
          </a:p>
        </p:txBody>
      </p:sp>
    </p:spTree>
    <p:extLst>
      <p:ext uri="{BB962C8B-B14F-4D97-AF65-F5344CB8AC3E}">
        <p14:creationId xmlns="" xmlns:p14="http://schemas.microsoft.com/office/powerpoint/2010/main" val="2812969104"/>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ChangeArrowheads="1"/>
          </p:cNvSpPr>
          <p:nvPr/>
        </p:nvSpPr>
        <p:spPr bwMode="auto">
          <a:xfrm>
            <a:off x="467544" y="692696"/>
            <a:ext cx="8002587" cy="10595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571500" marR="0" lvl="0" indent="-571500" algn="l" defTabSz="914400" rtl="0" eaLnBrk="1" fontAlgn="base" latinLnBrk="0" hangingPunct="1">
              <a:lnSpc>
                <a:spcPct val="100000"/>
              </a:lnSpc>
              <a:spcBef>
                <a:spcPct val="0"/>
              </a:spcBef>
              <a:spcAft>
                <a:spcPct val="0"/>
              </a:spcAft>
              <a:buClrTx/>
              <a:buSzTx/>
              <a:buFont typeface="Wingdings" pitchFamily="2" charset="2"/>
              <a:buChar char="Ø"/>
              <a:tabLst/>
              <a:defRPr/>
            </a:pPr>
            <a:r>
              <a:rPr lang="zh-CN" altLang="en-US" sz="4400" dirty="0" smtClean="0">
                <a:solidFill>
                  <a:schemeClr val="accent2">
                    <a:lumMod val="75000"/>
                  </a:schemeClr>
                </a:solidFill>
                <a:latin typeface="方正粗圆简体" panose="03000509000000000000" pitchFamily="65" charset="-122"/>
                <a:ea typeface="方正粗圆简体" panose="03000509000000000000" pitchFamily="65" charset="-122"/>
                <a:cs typeface="+mj-cs"/>
              </a:rPr>
              <a:t>四、营改增计价政策调整 </a:t>
            </a:r>
            <a:endParaRPr lang="zh-CN" altLang="en-US" sz="4400" dirty="0">
              <a:solidFill>
                <a:schemeClr val="accent2">
                  <a:lumMod val="75000"/>
                </a:schemeClr>
              </a:solidFill>
              <a:latin typeface="方正粗圆简体" panose="03000509000000000000" pitchFamily="65" charset="-122"/>
              <a:ea typeface="方正粗圆简体" panose="03000509000000000000" pitchFamily="65" charset="-122"/>
              <a:cs typeface="+mj-cs"/>
            </a:endParaRPr>
          </a:p>
        </p:txBody>
      </p:sp>
      <p:pic>
        <p:nvPicPr>
          <p:cNvPr id="77826" name="Picture 2"/>
          <p:cNvPicPr>
            <a:picLocks noChangeAspect="1" noChangeArrowheads="1"/>
          </p:cNvPicPr>
          <p:nvPr/>
        </p:nvPicPr>
        <p:blipFill>
          <a:blip r:embed="rId3" cstate="print"/>
          <a:srcRect/>
          <a:stretch>
            <a:fillRect/>
          </a:stretch>
        </p:blipFill>
        <p:spPr bwMode="auto">
          <a:xfrm>
            <a:off x="467544" y="2132856"/>
            <a:ext cx="2691326" cy="3567361"/>
          </a:xfrm>
          <a:prstGeom prst="rect">
            <a:avLst/>
          </a:prstGeom>
          <a:noFill/>
          <a:ln w="3175">
            <a:solidFill>
              <a:schemeClr val="tx1"/>
            </a:solidFill>
            <a:miter lim="800000"/>
            <a:headEnd/>
            <a:tailEnd/>
          </a:ln>
        </p:spPr>
      </p:pic>
      <p:pic>
        <p:nvPicPr>
          <p:cNvPr id="77827" name="Picture 3"/>
          <p:cNvPicPr>
            <a:picLocks noChangeAspect="1" noChangeArrowheads="1"/>
          </p:cNvPicPr>
          <p:nvPr/>
        </p:nvPicPr>
        <p:blipFill>
          <a:blip r:embed="rId4" cstate="print"/>
          <a:srcRect/>
          <a:stretch>
            <a:fillRect/>
          </a:stretch>
        </p:blipFill>
        <p:spPr bwMode="auto">
          <a:xfrm>
            <a:off x="3419872" y="2132856"/>
            <a:ext cx="2624101" cy="3542978"/>
          </a:xfrm>
          <a:prstGeom prst="rect">
            <a:avLst/>
          </a:prstGeom>
          <a:noFill/>
          <a:ln w="3175">
            <a:solidFill>
              <a:schemeClr val="tx1"/>
            </a:solidFill>
            <a:miter lim="800000"/>
            <a:headEnd/>
            <a:tailEnd/>
          </a:ln>
        </p:spPr>
      </p:pic>
      <p:pic>
        <p:nvPicPr>
          <p:cNvPr id="77828" name="Picture 4"/>
          <p:cNvPicPr>
            <a:picLocks noChangeAspect="1" noChangeArrowheads="1"/>
          </p:cNvPicPr>
          <p:nvPr/>
        </p:nvPicPr>
        <p:blipFill>
          <a:blip r:embed="rId5" cstate="print"/>
          <a:srcRect/>
          <a:stretch>
            <a:fillRect/>
          </a:stretch>
        </p:blipFill>
        <p:spPr bwMode="auto">
          <a:xfrm>
            <a:off x="6300192" y="2132856"/>
            <a:ext cx="2492203" cy="3535040"/>
          </a:xfrm>
          <a:prstGeom prst="rect">
            <a:avLst/>
          </a:prstGeom>
          <a:noFill/>
          <a:ln w="3175">
            <a:solidFill>
              <a:schemeClr val="tx1"/>
            </a:solidFill>
            <a:miter lim="800000"/>
            <a:headEnd/>
            <a:tailEnd/>
          </a:ln>
        </p:spPr>
      </p:pic>
    </p:spTree>
    <p:extLst>
      <p:ext uri="{BB962C8B-B14F-4D97-AF65-F5344CB8AC3E}">
        <p14:creationId xmlns:p14="http://schemas.microsoft.com/office/powerpoint/2010/main" xmlns="" val="4063099302"/>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200" dirty="0" smtClean="0"/>
              <a:t>1.</a:t>
            </a:r>
            <a:r>
              <a:rPr lang="zh-CN" altLang="en-US" sz="3200" dirty="0" smtClean="0"/>
              <a:t>建建发</a:t>
            </a:r>
            <a:r>
              <a:rPr lang="en-US" altLang="zh-CN" sz="3200" dirty="0" smtClean="0"/>
              <a:t>[2016]144</a:t>
            </a:r>
            <a:r>
              <a:rPr lang="zh-CN" altLang="en-US" sz="3200" dirty="0" smtClean="0"/>
              <a:t>号文解读</a:t>
            </a:r>
            <a:endParaRPr lang="zh-CN" altLang="en-US" sz="3200" dirty="0"/>
          </a:p>
        </p:txBody>
      </p:sp>
      <p:sp>
        <p:nvSpPr>
          <p:cNvPr id="3" name="内容占位符 2"/>
          <p:cNvSpPr>
            <a:spLocks noGrp="1"/>
          </p:cNvSpPr>
          <p:nvPr>
            <p:ph idx="1"/>
          </p:nvPr>
        </p:nvSpPr>
        <p:spPr/>
        <p:txBody>
          <a:bodyPr/>
          <a:lstStyle/>
          <a:p>
            <a:r>
              <a:rPr lang="zh-CN" altLang="en-US" sz="2000" dirty="0" smtClean="0"/>
              <a:t>文件出台背景</a:t>
            </a:r>
          </a:p>
          <a:p>
            <a:r>
              <a:rPr lang="zh-CN" altLang="en-US" sz="2000" dirty="0" smtClean="0"/>
              <a:t>  根据财税</a:t>
            </a:r>
            <a:r>
              <a:rPr lang="en-US" altLang="zh-CN" sz="2000" dirty="0" smtClean="0"/>
              <a:t>【2016】36</a:t>
            </a:r>
            <a:r>
              <a:rPr lang="zh-CN" altLang="en-US" sz="2000" dirty="0" smtClean="0"/>
              <a:t>号文精神，建筑业自今年</a:t>
            </a:r>
            <a:r>
              <a:rPr lang="en-US" sz="2000" dirty="0" smtClean="0"/>
              <a:t>5</a:t>
            </a:r>
            <a:r>
              <a:rPr lang="zh-CN" altLang="en-US" sz="2000" dirty="0" smtClean="0"/>
              <a:t>月</a:t>
            </a:r>
            <a:r>
              <a:rPr lang="en-US" sz="2000" dirty="0" smtClean="0"/>
              <a:t>1</a:t>
            </a:r>
            <a:r>
              <a:rPr lang="zh-CN" altLang="en-US" sz="2000" dirty="0" smtClean="0"/>
              <a:t>日起纳入营业税改增值税试点范围，为适应国家税制改革要求，满足建筑业营改增后我省工程计价的需要，确保建筑业实施营改增后计价活动的平稳过渡，合理确定和有效控制工程造价，保障发承包双方合法权益，维护建筑市场秩序，为建筑产品质量安全提供经济支撑，省住建厅制定本办法。</a:t>
            </a:r>
          </a:p>
          <a:p>
            <a:endParaRPr lang="zh-CN" alt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685800"/>
            <a:ext cx="8077200" cy="654968"/>
          </a:xfrm>
        </p:spPr>
        <p:txBody>
          <a:bodyPr/>
          <a:lstStyle/>
          <a:p>
            <a:r>
              <a:rPr lang="zh-CN" altLang="en-US" dirty="0" smtClean="0">
                <a:solidFill>
                  <a:schemeClr val="accent2">
                    <a:lumMod val="75000"/>
                  </a:schemeClr>
                </a:solidFill>
                <a:latin typeface="方正粗圆简体" panose="03000509000000000000" pitchFamily="65" charset="-122"/>
                <a:ea typeface="方正粗圆简体" panose="03000509000000000000" pitchFamily="65" charset="-122"/>
              </a:rPr>
              <a:t>一、营改增税制改革进程</a:t>
            </a:r>
            <a:endParaRPr lang="zh-CN" altLang="en-US" dirty="0"/>
          </a:p>
        </p:txBody>
      </p:sp>
      <p:sp>
        <p:nvSpPr>
          <p:cNvPr id="3" name="内容占位符 2"/>
          <p:cNvSpPr>
            <a:spLocks noGrp="1"/>
          </p:cNvSpPr>
          <p:nvPr>
            <p:ph idx="1"/>
          </p:nvPr>
        </p:nvSpPr>
        <p:spPr>
          <a:xfrm>
            <a:off x="457200" y="1628800"/>
            <a:ext cx="8077200" cy="4772000"/>
          </a:xfrm>
        </p:spPr>
        <p:txBody>
          <a:bodyPr/>
          <a:lstStyle/>
          <a:p>
            <a:r>
              <a:rPr lang="en-US" altLang="zh-CN" sz="2200" dirty="0" smtClean="0"/>
              <a:t>1.2008</a:t>
            </a:r>
            <a:r>
              <a:rPr lang="zh-CN" altLang="en-US" sz="2200" dirty="0" smtClean="0"/>
              <a:t>年</a:t>
            </a:r>
            <a:r>
              <a:rPr lang="en-US" altLang="zh-CN" sz="2200" dirty="0" smtClean="0"/>
              <a:t>11</a:t>
            </a:r>
            <a:r>
              <a:rPr lang="zh-CN" altLang="en-US" sz="2200" dirty="0" smtClean="0"/>
              <a:t>月</a:t>
            </a:r>
            <a:r>
              <a:rPr lang="en-US" altLang="zh-CN" sz="2200" dirty="0" smtClean="0"/>
              <a:t>10</a:t>
            </a:r>
            <a:r>
              <a:rPr lang="zh-CN" altLang="en-US" sz="2200" dirty="0" smtClean="0"/>
              <a:t>日，</a:t>
            </a:r>
            <a:r>
              <a:rPr lang="zh-CN" altLang="zh-CN" sz="2200" dirty="0" smtClean="0"/>
              <a:t>《中华人民共和国增值税暂行条例》</a:t>
            </a:r>
            <a:r>
              <a:rPr lang="zh-CN" altLang="en-US" sz="2200" dirty="0" smtClean="0"/>
              <a:t>（</a:t>
            </a:r>
            <a:r>
              <a:rPr lang="zh-CN" altLang="zh-CN" sz="2200" dirty="0" smtClean="0"/>
              <a:t>国务院第</a:t>
            </a:r>
            <a:r>
              <a:rPr lang="en-US" altLang="zh-CN" sz="2200" dirty="0" smtClean="0"/>
              <a:t>538</a:t>
            </a:r>
            <a:r>
              <a:rPr lang="zh-CN" altLang="zh-CN" sz="2200" dirty="0" smtClean="0"/>
              <a:t>号令</a:t>
            </a:r>
            <a:r>
              <a:rPr lang="zh-CN" altLang="en-US" sz="2200" dirty="0" smtClean="0"/>
              <a:t>），</a:t>
            </a:r>
            <a:r>
              <a:rPr lang="zh-CN" altLang="en-US" sz="2200" dirty="0" smtClean="0">
                <a:solidFill>
                  <a:srgbClr val="FF0000"/>
                </a:solidFill>
              </a:rPr>
              <a:t>增值税税率为</a:t>
            </a:r>
            <a:r>
              <a:rPr lang="en-US" altLang="zh-CN" sz="2200" dirty="0" smtClean="0">
                <a:solidFill>
                  <a:srgbClr val="FF0000"/>
                </a:solidFill>
              </a:rPr>
              <a:t>17%</a:t>
            </a:r>
            <a:r>
              <a:rPr lang="zh-CN" altLang="en-US" sz="2200" dirty="0" smtClean="0">
                <a:solidFill>
                  <a:srgbClr val="FF0000"/>
                </a:solidFill>
              </a:rPr>
              <a:t>和</a:t>
            </a:r>
            <a:r>
              <a:rPr lang="en-US" altLang="zh-CN" sz="2200" dirty="0" smtClean="0">
                <a:solidFill>
                  <a:srgbClr val="FF0000"/>
                </a:solidFill>
              </a:rPr>
              <a:t>13%</a:t>
            </a:r>
            <a:r>
              <a:rPr lang="zh-CN" altLang="en-US" sz="2200" dirty="0" smtClean="0"/>
              <a:t>。自</a:t>
            </a:r>
            <a:r>
              <a:rPr lang="en-US" altLang="zh-CN" sz="2200" dirty="0" smtClean="0"/>
              <a:t>2009</a:t>
            </a:r>
            <a:r>
              <a:rPr lang="zh-CN" altLang="en-US" sz="2200" dirty="0" smtClean="0"/>
              <a:t>年</a:t>
            </a:r>
            <a:r>
              <a:rPr lang="en-US" altLang="zh-CN" sz="2200" dirty="0" smtClean="0"/>
              <a:t>1</a:t>
            </a:r>
            <a:r>
              <a:rPr lang="zh-CN" altLang="en-US" sz="2200" dirty="0" smtClean="0"/>
              <a:t>月</a:t>
            </a:r>
            <a:r>
              <a:rPr lang="en-US" altLang="zh-CN" sz="2200" dirty="0" smtClean="0"/>
              <a:t>1</a:t>
            </a:r>
            <a:r>
              <a:rPr lang="zh-CN" altLang="en-US" sz="2200" dirty="0" smtClean="0"/>
              <a:t>日起施行。</a:t>
            </a:r>
            <a:endParaRPr lang="en-US" altLang="zh-CN" sz="2200" dirty="0" smtClean="0"/>
          </a:p>
          <a:p>
            <a:r>
              <a:rPr lang="en-US" altLang="zh-CN" sz="2200" b="1" dirty="0" smtClean="0"/>
              <a:t>2.</a:t>
            </a:r>
            <a:r>
              <a:rPr lang="zh-CN" altLang="en-US" sz="2200" b="1" dirty="0" smtClean="0"/>
              <a:t>财政部、国家税务总局第</a:t>
            </a:r>
            <a:r>
              <a:rPr lang="en-US" altLang="zh-CN" sz="2200" b="1" dirty="0" smtClean="0"/>
              <a:t>50</a:t>
            </a:r>
            <a:r>
              <a:rPr lang="zh-CN" altLang="en-US" sz="2200" b="1" dirty="0" smtClean="0"/>
              <a:t>号令</a:t>
            </a:r>
            <a:r>
              <a:rPr lang="en-US" altLang="zh-CN" sz="2200" b="1" dirty="0" smtClean="0"/>
              <a:t>《</a:t>
            </a:r>
            <a:r>
              <a:rPr lang="zh-CN" altLang="en-US" sz="2200" b="1" dirty="0" smtClean="0"/>
              <a:t>中华人民共和国增值税暂行条例实施细则</a:t>
            </a:r>
            <a:r>
              <a:rPr lang="en-US" altLang="zh-CN" sz="2200" b="1" dirty="0" smtClean="0"/>
              <a:t>》</a:t>
            </a:r>
            <a:r>
              <a:rPr lang="zh-CN" altLang="en-US" sz="2200" b="1" dirty="0" smtClean="0"/>
              <a:t>，</a:t>
            </a:r>
            <a:r>
              <a:rPr lang="zh-CN" altLang="en-US" sz="2200" dirty="0" smtClean="0"/>
              <a:t>自</a:t>
            </a:r>
            <a:r>
              <a:rPr lang="en-US" altLang="zh-CN" sz="2200" dirty="0" smtClean="0"/>
              <a:t>2009</a:t>
            </a:r>
            <a:r>
              <a:rPr lang="zh-CN" altLang="en-US" sz="2200" dirty="0" smtClean="0"/>
              <a:t>年</a:t>
            </a:r>
            <a:r>
              <a:rPr lang="en-US" altLang="zh-CN" sz="2200" dirty="0" smtClean="0"/>
              <a:t>1</a:t>
            </a:r>
            <a:r>
              <a:rPr lang="zh-CN" altLang="en-US" sz="2200" dirty="0" smtClean="0"/>
              <a:t>月</a:t>
            </a:r>
            <a:r>
              <a:rPr lang="en-US" altLang="zh-CN" sz="2200" dirty="0" smtClean="0"/>
              <a:t>1</a:t>
            </a:r>
            <a:r>
              <a:rPr lang="zh-CN" altLang="en-US" sz="2200" dirty="0" smtClean="0"/>
              <a:t>日起施行。</a:t>
            </a:r>
          </a:p>
          <a:p>
            <a:r>
              <a:rPr lang="en-US" altLang="zh-CN" sz="2200" dirty="0" smtClean="0"/>
              <a:t>3. 2011</a:t>
            </a:r>
            <a:r>
              <a:rPr lang="zh-CN" altLang="zh-CN" sz="2200" dirty="0" smtClean="0"/>
              <a:t>年</a:t>
            </a:r>
            <a:r>
              <a:rPr lang="en-US" altLang="zh-CN" sz="2200" dirty="0" smtClean="0"/>
              <a:t>11</a:t>
            </a:r>
            <a:r>
              <a:rPr lang="zh-CN" altLang="zh-CN" sz="2200" dirty="0" smtClean="0"/>
              <a:t>月</a:t>
            </a:r>
            <a:r>
              <a:rPr lang="en-US" altLang="zh-CN" sz="2200" dirty="0" smtClean="0"/>
              <a:t>16</a:t>
            </a:r>
            <a:r>
              <a:rPr lang="zh-CN" altLang="zh-CN" sz="2200" dirty="0" smtClean="0"/>
              <a:t>日， 财政部、国家税务总局关于印发《营业税改征增值税试点方案》的通知（财税</a:t>
            </a:r>
            <a:r>
              <a:rPr lang="en-US" altLang="zh-CN" sz="2200" dirty="0" smtClean="0"/>
              <a:t>[2011]110</a:t>
            </a:r>
            <a:r>
              <a:rPr lang="zh-CN" altLang="zh-CN" sz="2200" dirty="0" smtClean="0"/>
              <a:t>号），对税率作出如下规定：“在现行增值税</a:t>
            </a:r>
            <a:r>
              <a:rPr lang="en-US" altLang="zh-CN" sz="2200" dirty="0" smtClean="0"/>
              <a:t>17%</a:t>
            </a:r>
            <a:r>
              <a:rPr lang="zh-CN" altLang="zh-CN" sz="2200" dirty="0" smtClean="0"/>
              <a:t>标准税率和</a:t>
            </a:r>
            <a:r>
              <a:rPr lang="en-US" altLang="zh-CN" sz="2200" dirty="0" smtClean="0"/>
              <a:t>13%</a:t>
            </a:r>
            <a:r>
              <a:rPr lang="zh-CN" altLang="zh-CN" sz="2200" dirty="0" smtClean="0"/>
              <a:t>低税率基础上，新增</a:t>
            </a:r>
            <a:r>
              <a:rPr lang="en-US" altLang="zh-CN" sz="2200" dirty="0" smtClean="0"/>
              <a:t>11%</a:t>
            </a:r>
            <a:r>
              <a:rPr lang="zh-CN" altLang="zh-CN" sz="2200" dirty="0" smtClean="0"/>
              <a:t>和</a:t>
            </a:r>
            <a:r>
              <a:rPr lang="en-US" altLang="zh-CN" sz="2200" dirty="0" smtClean="0"/>
              <a:t>6%</a:t>
            </a:r>
            <a:r>
              <a:rPr lang="zh-CN" altLang="zh-CN" sz="2200" dirty="0" smtClean="0"/>
              <a:t>两档低税率。租赁有形动产等适用</a:t>
            </a:r>
            <a:r>
              <a:rPr lang="en-US" altLang="zh-CN" sz="2200" dirty="0" smtClean="0"/>
              <a:t>17%</a:t>
            </a:r>
            <a:r>
              <a:rPr lang="zh-CN" altLang="zh-CN" sz="2200" dirty="0" smtClean="0"/>
              <a:t>税率，交通运输业、</a:t>
            </a:r>
            <a:r>
              <a:rPr lang="zh-CN" altLang="zh-CN" sz="2200" dirty="0" smtClean="0">
                <a:solidFill>
                  <a:srgbClr val="FF0000"/>
                </a:solidFill>
              </a:rPr>
              <a:t>建筑业等适用</a:t>
            </a:r>
            <a:r>
              <a:rPr lang="en-US" altLang="zh-CN" sz="2200" dirty="0" smtClean="0">
                <a:solidFill>
                  <a:srgbClr val="FF0000"/>
                </a:solidFill>
              </a:rPr>
              <a:t>11%</a:t>
            </a:r>
            <a:r>
              <a:rPr lang="zh-CN" altLang="zh-CN" sz="2200" dirty="0" smtClean="0">
                <a:solidFill>
                  <a:srgbClr val="FF0000"/>
                </a:solidFill>
              </a:rPr>
              <a:t>税率</a:t>
            </a:r>
            <a:r>
              <a:rPr lang="zh-CN" altLang="zh-CN" sz="2200" dirty="0" smtClean="0"/>
              <a:t>，其他部分现代服务业适用</a:t>
            </a:r>
            <a:r>
              <a:rPr lang="en-US" altLang="zh-CN" sz="2200" dirty="0" smtClean="0"/>
              <a:t>6%</a:t>
            </a:r>
            <a:r>
              <a:rPr lang="zh-CN" altLang="zh-CN" sz="2200" dirty="0" smtClean="0"/>
              <a:t>税率。”</a:t>
            </a:r>
            <a:endParaRPr lang="en-US" altLang="zh-CN" sz="22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3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124744"/>
            <a:ext cx="8077200" cy="360040"/>
          </a:xfrm>
        </p:spPr>
        <p:txBody>
          <a:bodyPr/>
          <a:lstStyle/>
          <a:p>
            <a:r>
              <a:rPr lang="en-US" altLang="zh-CN" sz="2800" dirty="0" smtClean="0"/>
              <a:t>【</a:t>
            </a:r>
            <a:r>
              <a:rPr lang="zh-CN" altLang="en-US" sz="2800" dirty="0" smtClean="0"/>
              <a:t>条文</a:t>
            </a:r>
            <a:r>
              <a:rPr lang="en-US" altLang="zh-CN" sz="2800" dirty="0" smtClean="0"/>
              <a:t>】</a:t>
            </a:r>
            <a:r>
              <a:rPr lang="zh-CN" altLang="en-US" sz="2800" dirty="0" smtClean="0"/>
              <a:t>按照“价税分离”的原则</a:t>
            </a:r>
            <a:r>
              <a:rPr lang="en-US" altLang="zh-CN" dirty="0" smtClean="0"/>
              <a:t/>
            </a:r>
            <a:br>
              <a:rPr lang="en-US" altLang="zh-CN" dirty="0" smtClean="0"/>
            </a:br>
            <a:endParaRPr lang="zh-CN" altLang="en-US" dirty="0"/>
          </a:p>
        </p:txBody>
      </p:sp>
      <p:sp>
        <p:nvSpPr>
          <p:cNvPr id="3" name="内容占位符 2"/>
          <p:cNvSpPr>
            <a:spLocks noGrp="1"/>
          </p:cNvSpPr>
          <p:nvPr>
            <p:ph idx="1"/>
          </p:nvPr>
        </p:nvSpPr>
        <p:spPr/>
        <p:txBody>
          <a:bodyPr/>
          <a:lstStyle/>
          <a:p>
            <a:pPr>
              <a:buNone/>
            </a:pPr>
            <a:r>
              <a:rPr lang="en-US" altLang="zh-CN" sz="2000" dirty="0" smtClean="0"/>
              <a:t>【</a:t>
            </a:r>
            <a:r>
              <a:rPr lang="zh-CN" altLang="en-US" sz="2000" dirty="0" smtClean="0"/>
              <a:t>解读</a:t>
            </a:r>
            <a:r>
              <a:rPr lang="en-US" altLang="zh-CN" sz="2000" dirty="0" smtClean="0"/>
              <a:t>】</a:t>
            </a:r>
          </a:p>
          <a:p>
            <a:r>
              <a:rPr lang="zh-CN" altLang="en-US" sz="2000" dirty="0" smtClean="0"/>
              <a:t>根据建设部课题组研究成果，提出应对措施</a:t>
            </a:r>
            <a:r>
              <a:rPr lang="en-US" altLang="zh-CN" sz="2000" dirty="0" smtClean="0"/>
              <a:t>——</a:t>
            </a:r>
            <a:r>
              <a:rPr lang="zh-CN" altLang="en-US" sz="2000" dirty="0" smtClean="0"/>
              <a:t>按照“价税分离”原则，调整建设工程计价规则。</a:t>
            </a:r>
          </a:p>
          <a:p>
            <a:r>
              <a:rPr lang="zh-CN" altLang="en-US" sz="2000" dirty="0" smtClean="0"/>
              <a:t>“价税分离”，就是把工程造价中“税前造价”（价款）与“税金”分别计算，施工企业向建设单位收取的销项税额，恒等于应纳税额和进项税额之和。</a:t>
            </a:r>
          </a:p>
          <a:p>
            <a:endParaRPr lang="en-US" altLang="zh-CN" dirty="0" smtClean="0"/>
          </a:p>
          <a:p>
            <a:endParaRPr lang="zh-CN" altLang="en-US" dirty="0"/>
          </a:p>
        </p:txBody>
      </p:sp>
      <p:pic>
        <p:nvPicPr>
          <p:cNvPr id="114692" name="Picture 4" descr="C:\Program Files\Microsoft Office\MEDIA\OFFICE12\Lines\BD10219_.gif"/>
          <p:cNvPicPr>
            <a:picLocks noChangeAspect="1" noChangeArrowheads="1"/>
          </p:cNvPicPr>
          <p:nvPr/>
        </p:nvPicPr>
        <p:blipFill>
          <a:blip r:embed="rId3" cstate="print"/>
          <a:srcRect/>
          <a:stretch>
            <a:fillRect/>
          </a:stretch>
        </p:blipFill>
        <p:spPr bwMode="auto">
          <a:xfrm flipV="1">
            <a:off x="-5797152" y="1386486"/>
            <a:ext cx="14241469" cy="45719"/>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96491" y="476672"/>
            <a:ext cx="8077200" cy="914400"/>
          </a:xfrm>
        </p:spPr>
        <p:txBody>
          <a:bodyPr>
            <a:normAutofit/>
          </a:bodyPr>
          <a:lstStyle/>
          <a:p>
            <a:r>
              <a:rPr lang="zh-CN" altLang="en-US" sz="3200" dirty="0">
                <a:latin typeface="方正粗圆简体" panose="03000509000000000000" pitchFamily="65" charset="-122"/>
                <a:ea typeface="方正粗圆简体" panose="03000509000000000000" pitchFamily="65" charset="-122"/>
              </a:rPr>
              <a:t>调整方法：价税</a:t>
            </a:r>
            <a:r>
              <a:rPr lang="zh-CN" altLang="en-US" sz="3200" dirty="0" smtClean="0">
                <a:latin typeface="方正粗圆简体" panose="03000509000000000000" pitchFamily="65" charset="-122"/>
                <a:ea typeface="方正粗圆简体" panose="03000509000000000000" pitchFamily="65" charset="-122"/>
              </a:rPr>
              <a:t>分离（营业税下）</a:t>
            </a:r>
            <a:endParaRPr lang="zh-CN" altLang="en-US" sz="3200" dirty="0">
              <a:latin typeface="方正粗圆简体" panose="03000509000000000000" pitchFamily="65" charset="-122"/>
              <a:ea typeface="方正粗圆简体" panose="03000509000000000000" pitchFamily="65" charset="-122"/>
            </a:endParaRPr>
          </a:p>
        </p:txBody>
      </p:sp>
      <p:graphicFrame>
        <p:nvGraphicFramePr>
          <p:cNvPr id="4" name="图示 3"/>
          <p:cNvGraphicFramePr/>
          <p:nvPr>
            <p:extLst>
              <p:ext uri="{D42A27DB-BD31-4B8C-83A1-F6EECF244321}">
                <p14:modId xmlns:p14="http://schemas.microsoft.com/office/powerpoint/2010/main" xmlns="" val="3998640090"/>
              </p:ext>
            </p:extLst>
          </p:nvPr>
        </p:nvGraphicFramePr>
        <p:xfrm>
          <a:off x="359532" y="1196752"/>
          <a:ext cx="702078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右大括号 4"/>
          <p:cNvSpPr/>
          <p:nvPr/>
        </p:nvSpPr>
        <p:spPr>
          <a:xfrm>
            <a:off x="7452320" y="1700808"/>
            <a:ext cx="360040" cy="3672408"/>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矩形 5"/>
          <p:cNvSpPr/>
          <p:nvPr/>
        </p:nvSpPr>
        <p:spPr>
          <a:xfrm>
            <a:off x="7956376" y="2708920"/>
            <a:ext cx="648072" cy="1656184"/>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2400" dirty="0">
                <a:ln w="0"/>
                <a:solidFill>
                  <a:schemeClr val="tx1"/>
                </a:solidFill>
                <a:effectLst>
                  <a:outerShdw blurRad="38100" dist="19050" dir="2700000" algn="tl" rotWithShape="0">
                    <a:schemeClr val="dk1">
                      <a:alpha val="40000"/>
                    </a:schemeClr>
                  </a:outerShdw>
                </a:effectLst>
              </a:rPr>
              <a:t>税前造价</a:t>
            </a:r>
          </a:p>
        </p:txBody>
      </p:sp>
    </p:spTree>
    <p:extLst>
      <p:ext uri="{BB962C8B-B14F-4D97-AF65-F5344CB8AC3E}">
        <p14:creationId xmlns:p14="http://schemas.microsoft.com/office/powerpoint/2010/main" xmlns="" val="727119057"/>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p:cNvGraphicFramePr/>
          <p:nvPr>
            <p:extLst>
              <p:ext uri="{D42A27DB-BD31-4B8C-83A1-F6EECF244321}">
                <p14:modId xmlns:p14="http://schemas.microsoft.com/office/powerpoint/2010/main" xmlns="" val="2881506101"/>
              </p:ext>
            </p:extLst>
          </p:nvPr>
        </p:nvGraphicFramePr>
        <p:xfrm>
          <a:off x="359532" y="1196752"/>
          <a:ext cx="702078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3" name="矩形 52"/>
          <p:cNvSpPr/>
          <p:nvPr/>
        </p:nvSpPr>
        <p:spPr>
          <a:xfrm>
            <a:off x="3285470" y="1484783"/>
            <a:ext cx="4445265" cy="3429391"/>
          </a:xfrm>
          <a:prstGeom prst="rect">
            <a:avLst/>
          </a:prstGeom>
          <a:solidFill>
            <a:schemeClr val="bg1"/>
          </a:solidFill>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grpSp>
        <p:nvGrpSpPr>
          <p:cNvPr id="3" name="组合 6"/>
          <p:cNvGrpSpPr/>
          <p:nvPr/>
        </p:nvGrpSpPr>
        <p:grpSpPr>
          <a:xfrm>
            <a:off x="3275857" y="1484784"/>
            <a:ext cx="2304255" cy="516252"/>
            <a:chOff x="2919348" y="294682"/>
            <a:chExt cx="4099605" cy="516252"/>
          </a:xfrm>
        </p:grpSpPr>
        <p:sp>
          <p:nvSpPr>
            <p:cNvPr id="8" name="矩形 7"/>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矩形 8"/>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zh-CN" sz="2000" kern="1200" dirty="0" smtClean="0">
                  <a:ln w="0"/>
                  <a:solidFill>
                    <a:schemeClr val="tx1"/>
                  </a:solidFill>
                  <a:effectLst>
                    <a:outerShdw blurRad="38100" dist="19050" dir="2700000" algn="tl" rotWithShape="0">
                      <a:schemeClr val="dk1">
                        <a:alpha val="40000"/>
                      </a:schemeClr>
                    </a:outerShdw>
                  </a:effectLst>
                </a:rPr>
                <a:t>人工费（</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5" name="组合 10"/>
          <p:cNvGrpSpPr/>
          <p:nvPr/>
        </p:nvGrpSpPr>
        <p:grpSpPr>
          <a:xfrm>
            <a:off x="3275856" y="2217927"/>
            <a:ext cx="2304255" cy="516252"/>
            <a:chOff x="2919348" y="294682"/>
            <a:chExt cx="4099605" cy="516252"/>
          </a:xfrm>
        </p:grpSpPr>
        <p:sp>
          <p:nvSpPr>
            <p:cNvPr id="12" name="矩形 11"/>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矩形 12"/>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en-US" sz="2000" kern="1200" dirty="0" smtClean="0">
                  <a:ln w="0"/>
                  <a:solidFill>
                    <a:schemeClr val="tx1"/>
                  </a:solidFill>
                  <a:effectLst>
                    <a:outerShdw blurRad="38100" dist="19050" dir="2700000" algn="tl" rotWithShape="0">
                      <a:schemeClr val="dk1">
                        <a:alpha val="40000"/>
                      </a:schemeClr>
                    </a:outerShdw>
                  </a:effectLst>
                </a:rPr>
                <a:t>材料</a:t>
              </a:r>
              <a:r>
                <a:rPr lang="zh-CN" altLang="zh-CN" sz="2000" kern="1200" dirty="0" smtClean="0">
                  <a:ln w="0"/>
                  <a:solidFill>
                    <a:schemeClr val="tx1"/>
                  </a:solidFill>
                  <a:effectLst>
                    <a:outerShdw blurRad="38100" dist="19050" dir="2700000" algn="tl" rotWithShape="0">
                      <a:schemeClr val="dk1">
                        <a:alpha val="40000"/>
                      </a:schemeClr>
                    </a:outerShdw>
                  </a:effectLst>
                </a:rPr>
                <a:t>费（</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6" name="组合 13"/>
          <p:cNvGrpSpPr/>
          <p:nvPr/>
        </p:nvGrpSpPr>
        <p:grpSpPr>
          <a:xfrm>
            <a:off x="3277804" y="2958630"/>
            <a:ext cx="2304255" cy="516252"/>
            <a:chOff x="2919348" y="294682"/>
            <a:chExt cx="4099605" cy="516252"/>
          </a:xfrm>
        </p:grpSpPr>
        <p:sp>
          <p:nvSpPr>
            <p:cNvPr id="15" name="矩形 14"/>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矩形 15"/>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algn="ctr" defTabSz="1111250">
                <a:lnSpc>
                  <a:spcPct val="90000"/>
                </a:lnSpc>
                <a:spcBef>
                  <a:spcPct val="0"/>
                </a:spcBef>
                <a:spcAft>
                  <a:spcPct val="35000"/>
                </a:spcAft>
              </a:pPr>
              <a:r>
                <a:rPr lang="en-US" altLang="zh-CN" sz="2000" dirty="0" smtClean="0">
                  <a:ln w="0"/>
                  <a:solidFill>
                    <a:schemeClr val="tx1"/>
                  </a:solidFill>
                  <a:effectLst>
                    <a:outerShdw blurRad="38100" dist="19050" dir="2700000" algn="tl" rotWithShape="0">
                      <a:schemeClr val="dk1">
                        <a:alpha val="40000"/>
                      </a:schemeClr>
                    </a:outerShdw>
                  </a:effectLst>
                </a:rPr>
                <a:t> </a:t>
              </a:r>
              <a:r>
                <a:rPr lang="zh-CN" altLang="zh-CN" sz="2000" dirty="0" smtClean="0">
                  <a:ln w="0"/>
                  <a:solidFill>
                    <a:schemeClr val="tx1"/>
                  </a:solidFill>
                  <a:effectLst>
                    <a:outerShdw blurRad="38100" dist="19050" dir="2700000" algn="tl" rotWithShape="0">
                      <a:schemeClr val="dk1">
                        <a:alpha val="40000"/>
                      </a:schemeClr>
                    </a:outerShdw>
                  </a:effectLst>
                </a:rPr>
                <a:t>施工</a:t>
              </a:r>
              <a:r>
                <a:rPr lang="zh-CN" altLang="zh-CN" sz="2000" dirty="0">
                  <a:ln w="0"/>
                  <a:solidFill>
                    <a:schemeClr val="tx1"/>
                  </a:solidFill>
                  <a:effectLst>
                    <a:outerShdw blurRad="38100" dist="19050" dir="2700000" algn="tl" rotWithShape="0">
                      <a:schemeClr val="dk1">
                        <a:alpha val="40000"/>
                      </a:schemeClr>
                    </a:outerShdw>
                  </a:effectLst>
                </a:rPr>
                <a:t>机具</a:t>
              </a:r>
              <a:r>
                <a:rPr lang="zh-CN" altLang="zh-CN" sz="2000" dirty="0" smtClean="0">
                  <a:ln w="0"/>
                  <a:solidFill>
                    <a:schemeClr val="tx1"/>
                  </a:solidFill>
                  <a:effectLst>
                    <a:outerShdw blurRad="38100" dist="19050" dir="2700000" algn="tl" rotWithShape="0">
                      <a:schemeClr val="dk1">
                        <a:alpha val="40000"/>
                      </a:schemeClr>
                    </a:outerShdw>
                  </a:effectLst>
                </a:rPr>
                <a:t>费</a:t>
              </a:r>
              <a:r>
                <a:rPr lang="zh-CN" altLang="zh-CN" sz="2000" kern="1200" dirty="0" smtClean="0">
                  <a:ln w="0"/>
                  <a:solidFill>
                    <a:schemeClr val="tx1"/>
                  </a:solidFill>
                  <a:effectLst>
                    <a:outerShdw blurRad="38100" dist="19050" dir="2700000" algn="tl" rotWithShape="0">
                      <a:schemeClr val="dk1">
                        <a:alpha val="40000"/>
                      </a:schemeClr>
                    </a:outerShdw>
                  </a:effectLst>
                </a:rPr>
                <a:t>（</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7" name="组合 16"/>
          <p:cNvGrpSpPr/>
          <p:nvPr/>
        </p:nvGrpSpPr>
        <p:grpSpPr>
          <a:xfrm>
            <a:off x="3285471" y="3675342"/>
            <a:ext cx="2304255" cy="516252"/>
            <a:chOff x="2919348" y="294682"/>
            <a:chExt cx="4099605" cy="516252"/>
          </a:xfrm>
        </p:grpSpPr>
        <p:sp>
          <p:nvSpPr>
            <p:cNvPr id="18" name="矩形 17"/>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矩形 18"/>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algn="ctr" defTabSz="1111250">
                <a:lnSpc>
                  <a:spcPct val="90000"/>
                </a:lnSpc>
                <a:spcBef>
                  <a:spcPct val="0"/>
                </a:spcBef>
                <a:spcAft>
                  <a:spcPct val="35000"/>
                </a:spcAft>
              </a:pPr>
              <a:r>
                <a:rPr lang="zh-CN" altLang="en-US" sz="2000" dirty="0">
                  <a:ln w="0"/>
                  <a:solidFill>
                    <a:schemeClr val="tx1"/>
                  </a:solidFill>
                  <a:effectLst>
                    <a:outerShdw blurRad="38100" dist="19050" dir="2700000" algn="tl" rotWithShape="0">
                      <a:schemeClr val="dk1">
                        <a:alpha val="40000"/>
                      </a:schemeClr>
                    </a:outerShdw>
                  </a:effectLst>
                </a:rPr>
                <a:t>管理费</a:t>
              </a:r>
              <a:r>
                <a:rPr lang="zh-CN" altLang="en-US" sz="2000" dirty="0" smtClean="0">
                  <a:ln w="0"/>
                  <a:solidFill>
                    <a:schemeClr val="tx1"/>
                  </a:solidFill>
                  <a:effectLst>
                    <a:outerShdw blurRad="38100" dist="19050" dir="2700000" algn="tl" rotWithShape="0">
                      <a:schemeClr val="dk1">
                        <a:alpha val="40000"/>
                      </a:schemeClr>
                    </a:outerShdw>
                  </a:effectLst>
                </a:rPr>
                <a:t>（</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10" name="组合 19"/>
          <p:cNvGrpSpPr/>
          <p:nvPr/>
        </p:nvGrpSpPr>
        <p:grpSpPr>
          <a:xfrm>
            <a:off x="3285471" y="4410986"/>
            <a:ext cx="2304255" cy="516252"/>
            <a:chOff x="2919348" y="294682"/>
            <a:chExt cx="4099605" cy="516252"/>
          </a:xfrm>
        </p:grpSpPr>
        <p:sp>
          <p:nvSpPr>
            <p:cNvPr id="21" name="矩形 20"/>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矩形 21"/>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algn="ctr" defTabSz="1111250">
                <a:lnSpc>
                  <a:spcPct val="90000"/>
                </a:lnSpc>
                <a:spcBef>
                  <a:spcPct val="0"/>
                </a:spcBef>
                <a:spcAft>
                  <a:spcPct val="35000"/>
                </a:spcAft>
              </a:pPr>
              <a:r>
                <a:rPr lang="zh-CN" altLang="en-US" sz="2000" dirty="0" smtClean="0">
                  <a:ln w="0"/>
                  <a:solidFill>
                    <a:schemeClr val="tx1"/>
                  </a:solidFill>
                  <a:effectLst>
                    <a:outerShdw blurRad="38100" dist="19050" dir="2700000" algn="tl" rotWithShape="0">
                      <a:schemeClr val="dk1">
                        <a:alpha val="40000"/>
                      </a:schemeClr>
                    </a:outerShdw>
                  </a:effectLst>
                </a:rPr>
                <a:t>规费（</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11" name="组合 22"/>
          <p:cNvGrpSpPr/>
          <p:nvPr/>
        </p:nvGrpSpPr>
        <p:grpSpPr>
          <a:xfrm>
            <a:off x="6228184" y="1484784"/>
            <a:ext cx="1512168" cy="516252"/>
            <a:chOff x="2919348" y="294682"/>
            <a:chExt cx="4099605" cy="516252"/>
          </a:xfrm>
        </p:grpSpPr>
        <p:sp>
          <p:nvSpPr>
            <p:cNvPr id="24" name="矩形 23"/>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矩形 24"/>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en-US" sz="2000" kern="1200" dirty="0" smtClean="0">
                  <a:ln w="0"/>
                  <a:solidFill>
                    <a:schemeClr val="tx1"/>
                  </a:solidFill>
                  <a:effectLst>
                    <a:outerShdw blurRad="38100" dist="19050" dir="2700000" algn="tl" rotWithShape="0">
                      <a:schemeClr val="dk1">
                        <a:alpha val="40000"/>
                      </a:schemeClr>
                    </a:outerShdw>
                  </a:effectLst>
                </a:rPr>
                <a:t>进项税额</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sp>
        <p:nvSpPr>
          <p:cNvPr id="2" name="加号 1"/>
          <p:cNvSpPr/>
          <p:nvPr/>
        </p:nvSpPr>
        <p:spPr>
          <a:xfrm>
            <a:off x="5724128" y="1572987"/>
            <a:ext cx="405922" cy="402142"/>
          </a:xfrm>
          <a:prstGeom prst="mathPlus">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dirty="0"/>
          </a:p>
        </p:txBody>
      </p:sp>
      <p:grpSp>
        <p:nvGrpSpPr>
          <p:cNvPr id="14" name="组合 25"/>
          <p:cNvGrpSpPr/>
          <p:nvPr/>
        </p:nvGrpSpPr>
        <p:grpSpPr>
          <a:xfrm>
            <a:off x="6228184" y="2217927"/>
            <a:ext cx="1512168" cy="516252"/>
            <a:chOff x="2919348" y="294682"/>
            <a:chExt cx="4099605" cy="516252"/>
          </a:xfrm>
        </p:grpSpPr>
        <p:sp>
          <p:nvSpPr>
            <p:cNvPr id="27" name="矩形 26"/>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矩形 27"/>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en-US" sz="2000" kern="1200" dirty="0" smtClean="0">
                  <a:ln w="0"/>
                  <a:solidFill>
                    <a:schemeClr val="tx1"/>
                  </a:solidFill>
                  <a:effectLst>
                    <a:outerShdw blurRad="38100" dist="19050" dir="2700000" algn="tl" rotWithShape="0">
                      <a:schemeClr val="dk1">
                        <a:alpha val="40000"/>
                      </a:schemeClr>
                    </a:outerShdw>
                  </a:effectLst>
                </a:rPr>
                <a:t>进项税额</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17" name="组合 29"/>
          <p:cNvGrpSpPr/>
          <p:nvPr/>
        </p:nvGrpSpPr>
        <p:grpSpPr>
          <a:xfrm>
            <a:off x="6228184" y="2958630"/>
            <a:ext cx="1512168" cy="516252"/>
            <a:chOff x="2919348" y="294682"/>
            <a:chExt cx="4099605" cy="516252"/>
          </a:xfrm>
        </p:grpSpPr>
        <p:sp>
          <p:nvSpPr>
            <p:cNvPr id="31" name="矩形 30"/>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2" name="矩形 31"/>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en-US" sz="2000" kern="1200" dirty="0" smtClean="0">
                  <a:ln w="0"/>
                  <a:solidFill>
                    <a:schemeClr val="tx1"/>
                  </a:solidFill>
                  <a:effectLst>
                    <a:outerShdw blurRad="38100" dist="19050" dir="2700000" algn="tl" rotWithShape="0">
                      <a:schemeClr val="dk1">
                        <a:alpha val="40000"/>
                      </a:schemeClr>
                    </a:outerShdw>
                  </a:effectLst>
                </a:rPr>
                <a:t>进项税额</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20" name="组合 37"/>
          <p:cNvGrpSpPr/>
          <p:nvPr/>
        </p:nvGrpSpPr>
        <p:grpSpPr>
          <a:xfrm>
            <a:off x="6228184" y="3675342"/>
            <a:ext cx="1512168" cy="516252"/>
            <a:chOff x="2919348" y="294682"/>
            <a:chExt cx="4099605" cy="516252"/>
          </a:xfrm>
        </p:grpSpPr>
        <p:sp>
          <p:nvSpPr>
            <p:cNvPr id="39" name="矩形 38"/>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0" name="矩形 39"/>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en-US" sz="2000" kern="1200" dirty="0" smtClean="0">
                  <a:ln w="0"/>
                  <a:solidFill>
                    <a:schemeClr val="tx1"/>
                  </a:solidFill>
                  <a:effectLst>
                    <a:outerShdw blurRad="38100" dist="19050" dir="2700000" algn="tl" rotWithShape="0">
                      <a:schemeClr val="dk1">
                        <a:alpha val="40000"/>
                      </a:schemeClr>
                    </a:outerShdw>
                  </a:effectLst>
                </a:rPr>
                <a:t>进项税额</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23" name="组合 41"/>
          <p:cNvGrpSpPr/>
          <p:nvPr/>
        </p:nvGrpSpPr>
        <p:grpSpPr>
          <a:xfrm>
            <a:off x="6228184" y="4397923"/>
            <a:ext cx="1512168" cy="516252"/>
            <a:chOff x="2919348" y="294682"/>
            <a:chExt cx="4099605" cy="516252"/>
          </a:xfrm>
        </p:grpSpPr>
        <p:sp>
          <p:nvSpPr>
            <p:cNvPr id="43" name="矩形 42"/>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4" name="矩形 43"/>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en-US" sz="2000" kern="1200" dirty="0" smtClean="0">
                  <a:ln w="0"/>
                  <a:solidFill>
                    <a:schemeClr val="tx1"/>
                  </a:solidFill>
                  <a:effectLst>
                    <a:outerShdw blurRad="38100" dist="19050" dir="2700000" algn="tl" rotWithShape="0">
                      <a:schemeClr val="dk1">
                        <a:alpha val="40000"/>
                      </a:schemeClr>
                    </a:outerShdw>
                  </a:effectLst>
                </a:rPr>
                <a:t>进项税额</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26" name="组合 57"/>
          <p:cNvGrpSpPr/>
          <p:nvPr/>
        </p:nvGrpSpPr>
        <p:grpSpPr>
          <a:xfrm>
            <a:off x="3278129" y="5865076"/>
            <a:ext cx="4099605" cy="516252"/>
            <a:chOff x="2919348" y="3933841"/>
            <a:chExt cx="4099605" cy="516252"/>
          </a:xfrm>
        </p:grpSpPr>
        <p:sp>
          <p:nvSpPr>
            <p:cNvPr id="59" name="矩形 58"/>
            <p:cNvSpPr/>
            <p:nvPr/>
          </p:nvSpPr>
          <p:spPr>
            <a:xfrm>
              <a:off x="2919348" y="3933841"/>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0" name="矩形 59"/>
            <p:cNvSpPr/>
            <p:nvPr/>
          </p:nvSpPr>
          <p:spPr>
            <a:xfrm>
              <a:off x="2919348" y="3933841"/>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en-US" sz="2500" kern="1200" dirty="0" smtClean="0">
                  <a:ln w="0"/>
                  <a:solidFill>
                    <a:schemeClr val="tx1"/>
                  </a:solidFill>
                  <a:effectLst>
                    <a:outerShdw blurRad="38100" dist="19050" dir="2700000" algn="tl" rotWithShape="0">
                      <a:schemeClr val="dk1">
                        <a:alpha val="40000"/>
                      </a:schemeClr>
                    </a:outerShdw>
                  </a:effectLst>
                </a:rPr>
                <a:t>应纳税额</a:t>
              </a:r>
              <a:endParaRPr lang="zh-CN" altLang="en-US" sz="2500" kern="1200" dirty="0">
                <a:ln w="0"/>
                <a:solidFill>
                  <a:schemeClr val="tx1"/>
                </a:solidFill>
                <a:effectLst>
                  <a:outerShdw blurRad="38100" dist="19050" dir="2700000" algn="tl" rotWithShape="0">
                    <a:schemeClr val="dk1">
                      <a:alpha val="40000"/>
                    </a:schemeClr>
                  </a:outerShdw>
                </a:effectLst>
              </a:endParaRPr>
            </a:p>
          </p:txBody>
        </p:sp>
      </p:grpSp>
      <p:sp>
        <p:nvSpPr>
          <p:cNvPr id="47" name="标题 2"/>
          <p:cNvSpPr txBox="1">
            <a:spLocks/>
          </p:cNvSpPr>
          <p:nvPr/>
        </p:nvSpPr>
        <p:spPr bwMode="auto">
          <a:xfrm>
            <a:off x="496491" y="476672"/>
            <a:ext cx="8077200" cy="914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a:bodyPr>
          <a:lstStyle>
            <a:lvl1pPr algn="l" rtl="0" eaLnBrk="1" fontAlgn="base" hangingPunct="1">
              <a:spcBef>
                <a:spcPct val="0"/>
              </a:spcBef>
              <a:spcAft>
                <a:spcPct val="0"/>
              </a:spcAft>
              <a:defRPr sz="4400">
                <a:solidFill>
                  <a:srgbClr val="284C6A"/>
                </a:solidFill>
                <a:latin typeface="+mj-lt"/>
                <a:ea typeface="+mj-ea"/>
                <a:cs typeface="+mj-cs"/>
              </a:defRPr>
            </a:lvl1pPr>
            <a:lvl2pPr algn="l" rtl="0" eaLnBrk="1" fontAlgn="base" hangingPunct="1">
              <a:spcBef>
                <a:spcPct val="0"/>
              </a:spcBef>
              <a:spcAft>
                <a:spcPct val="0"/>
              </a:spcAft>
              <a:defRPr sz="4400">
                <a:solidFill>
                  <a:srgbClr val="284C6A"/>
                </a:solidFill>
                <a:latin typeface="宋体" charset="-122"/>
                <a:ea typeface="宋体" charset="-122"/>
              </a:defRPr>
            </a:lvl2pPr>
            <a:lvl3pPr algn="l" rtl="0" eaLnBrk="1" fontAlgn="base" hangingPunct="1">
              <a:spcBef>
                <a:spcPct val="0"/>
              </a:spcBef>
              <a:spcAft>
                <a:spcPct val="0"/>
              </a:spcAft>
              <a:defRPr sz="4400">
                <a:solidFill>
                  <a:srgbClr val="284C6A"/>
                </a:solidFill>
                <a:latin typeface="宋体" charset="-122"/>
                <a:ea typeface="宋体" charset="-122"/>
              </a:defRPr>
            </a:lvl3pPr>
            <a:lvl4pPr algn="l" rtl="0" eaLnBrk="1" fontAlgn="base" hangingPunct="1">
              <a:spcBef>
                <a:spcPct val="0"/>
              </a:spcBef>
              <a:spcAft>
                <a:spcPct val="0"/>
              </a:spcAft>
              <a:defRPr sz="4400">
                <a:solidFill>
                  <a:srgbClr val="284C6A"/>
                </a:solidFill>
                <a:latin typeface="宋体" charset="-122"/>
                <a:ea typeface="宋体" charset="-122"/>
              </a:defRPr>
            </a:lvl4pPr>
            <a:lvl5pPr algn="l" rtl="0" eaLnBrk="1" fontAlgn="base" hangingPunct="1">
              <a:spcBef>
                <a:spcPct val="0"/>
              </a:spcBef>
              <a:spcAft>
                <a:spcPct val="0"/>
              </a:spcAft>
              <a:defRPr sz="4400">
                <a:solidFill>
                  <a:srgbClr val="284C6A"/>
                </a:solidFill>
                <a:latin typeface="宋体" charset="-122"/>
                <a:ea typeface="宋体" charset="-122"/>
              </a:defRPr>
            </a:lvl5pPr>
            <a:lvl6pPr marL="457200" algn="l" rtl="0" eaLnBrk="1" fontAlgn="base" hangingPunct="1">
              <a:spcBef>
                <a:spcPct val="0"/>
              </a:spcBef>
              <a:spcAft>
                <a:spcPct val="0"/>
              </a:spcAft>
              <a:defRPr sz="4400">
                <a:solidFill>
                  <a:srgbClr val="284C6A"/>
                </a:solidFill>
                <a:latin typeface="宋体" charset="-122"/>
                <a:ea typeface="宋体" charset="-122"/>
              </a:defRPr>
            </a:lvl6pPr>
            <a:lvl7pPr marL="914400" algn="l" rtl="0" eaLnBrk="1" fontAlgn="base" hangingPunct="1">
              <a:spcBef>
                <a:spcPct val="0"/>
              </a:spcBef>
              <a:spcAft>
                <a:spcPct val="0"/>
              </a:spcAft>
              <a:defRPr sz="4400">
                <a:solidFill>
                  <a:srgbClr val="284C6A"/>
                </a:solidFill>
                <a:latin typeface="宋体" charset="-122"/>
                <a:ea typeface="宋体" charset="-122"/>
              </a:defRPr>
            </a:lvl7pPr>
            <a:lvl8pPr marL="1371600" algn="l" rtl="0" eaLnBrk="1" fontAlgn="base" hangingPunct="1">
              <a:spcBef>
                <a:spcPct val="0"/>
              </a:spcBef>
              <a:spcAft>
                <a:spcPct val="0"/>
              </a:spcAft>
              <a:defRPr sz="4400">
                <a:solidFill>
                  <a:srgbClr val="284C6A"/>
                </a:solidFill>
                <a:latin typeface="宋体" charset="-122"/>
                <a:ea typeface="宋体" charset="-122"/>
              </a:defRPr>
            </a:lvl8pPr>
            <a:lvl9pPr marL="1828800" algn="l" rtl="0" eaLnBrk="1" fontAlgn="base" hangingPunct="1">
              <a:spcBef>
                <a:spcPct val="0"/>
              </a:spcBef>
              <a:spcAft>
                <a:spcPct val="0"/>
              </a:spcAft>
              <a:defRPr sz="4400">
                <a:solidFill>
                  <a:srgbClr val="284C6A"/>
                </a:solidFill>
                <a:latin typeface="宋体" charset="-122"/>
                <a:ea typeface="宋体" charset="-122"/>
              </a:defRPr>
            </a:lvl9pPr>
          </a:lstStyle>
          <a:p>
            <a:r>
              <a:rPr lang="zh-CN" altLang="en-US" sz="3200" kern="0" dirty="0" smtClean="0">
                <a:latin typeface="方正粗圆简体" panose="03000509000000000000" pitchFamily="65" charset="-122"/>
                <a:ea typeface="方正粗圆简体" panose="03000509000000000000" pitchFamily="65" charset="-122"/>
              </a:rPr>
              <a:t>调整方法：价税分离</a:t>
            </a:r>
            <a:endParaRPr lang="zh-CN" altLang="en-US" sz="3200" kern="0" dirty="0">
              <a:latin typeface="方正粗圆简体" panose="03000509000000000000" pitchFamily="65" charset="-122"/>
              <a:ea typeface="方正粗圆简体" panose="03000509000000000000" pitchFamily="65" charset="-122"/>
            </a:endParaRPr>
          </a:p>
        </p:txBody>
      </p:sp>
      <p:sp>
        <p:nvSpPr>
          <p:cNvPr id="48" name="加号 47"/>
          <p:cNvSpPr/>
          <p:nvPr/>
        </p:nvSpPr>
        <p:spPr>
          <a:xfrm>
            <a:off x="5701186" y="2353568"/>
            <a:ext cx="405922" cy="402142"/>
          </a:xfrm>
          <a:prstGeom prst="mathPlus">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dirty="0"/>
          </a:p>
        </p:txBody>
      </p:sp>
      <p:sp>
        <p:nvSpPr>
          <p:cNvPr id="49" name="加号 48"/>
          <p:cNvSpPr/>
          <p:nvPr/>
        </p:nvSpPr>
        <p:spPr>
          <a:xfrm>
            <a:off x="5689202" y="3072740"/>
            <a:ext cx="405922" cy="402142"/>
          </a:xfrm>
          <a:prstGeom prst="mathPlus">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dirty="0"/>
          </a:p>
        </p:txBody>
      </p:sp>
      <p:sp>
        <p:nvSpPr>
          <p:cNvPr id="50" name="加号 49"/>
          <p:cNvSpPr/>
          <p:nvPr/>
        </p:nvSpPr>
        <p:spPr>
          <a:xfrm>
            <a:off x="5672608" y="3746349"/>
            <a:ext cx="405922" cy="402142"/>
          </a:xfrm>
          <a:prstGeom prst="mathPlus">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dirty="0"/>
          </a:p>
        </p:txBody>
      </p:sp>
      <p:sp>
        <p:nvSpPr>
          <p:cNvPr id="51" name="加号 50"/>
          <p:cNvSpPr/>
          <p:nvPr/>
        </p:nvSpPr>
        <p:spPr>
          <a:xfrm>
            <a:off x="5689202" y="4500181"/>
            <a:ext cx="405922" cy="402142"/>
          </a:xfrm>
          <a:prstGeom prst="mathPlus">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xmlns="" val="7938211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par>
                                <p:cTn id="12" presetID="22" presetClass="entr" presetSubtype="2"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right)">
                                      <p:cBhvr>
                                        <p:cTn id="14" dur="500"/>
                                        <p:tgtEl>
                                          <p:spTgt spid="5"/>
                                        </p:tgtEl>
                                      </p:cBhvr>
                                    </p:animEffect>
                                  </p:childTnLst>
                                </p:cTn>
                              </p:par>
                              <p:par>
                                <p:cTn id="15" presetID="2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par>
                                <p:cTn id="18" presetID="22" presetClass="entr" presetSubtype="2"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right)">
                                      <p:cBhvr>
                                        <p:cTn id="20" dur="500"/>
                                        <p:tgtEl>
                                          <p:spTgt spid="7"/>
                                        </p:tgtEl>
                                      </p:cBhvr>
                                    </p:animEffect>
                                  </p:childTnLst>
                                </p:cTn>
                              </p:par>
                              <p:par>
                                <p:cTn id="21" presetID="22" presetClass="entr" presetSubtype="2"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par>
                                <p:cTn id="24" presetID="22" presetClass="entr" presetSubtype="8"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par>
                                <p:cTn id="27" presetID="22" presetClass="entr" presetSubtype="8"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500"/>
                                        <p:tgtEl>
                                          <p:spTgt spid="14"/>
                                        </p:tgtEl>
                                      </p:cBhvr>
                                    </p:animEffect>
                                  </p:childTnLst>
                                </p:cTn>
                              </p:par>
                              <p:par>
                                <p:cTn id="30" presetID="22" presetClass="entr" presetSubtype="8"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par>
                                <p:cTn id="33" presetID="22" presetClass="entr" presetSubtype="8"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par>
                                <p:cTn id="36" presetID="22" presetClass="entr" presetSubtype="8" fill="hold"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500"/>
                                        <p:tgtEl>
                                          <p:spTgt spid="23"/>
                                        </p:tgtEl>
                                      </p:cBhvr>
                                    </p:animEffect>
                                  </p:childTnLst>
                                </p:cTn>
                              </p:par>
                            </p:childTnLst>
                          </p:cTn>
                        </p:par>
                        <p:par>
                          <p:cTn id="39" fill="hold">
                            <p:stCondLst>
                              <p:cond delay="1000"/>
                            </p:stCondLst>
                            <p:childTnLst>
                              <p:par>
                                <p:cTn id="40" presetID="16" presetClass="entr" presetSubtype="37"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barn(outVertical)">
                                      <p:cBhvr>
                                        <p:cTn id="42" dur="500"/>
                                        <p:tgtEl>
                                          <p:spTgt spid="48"/>
                                        </p:tgtEl>
                                      </p:cBhvr>
                                    </p:animEffect>
                                  </p:childTnLst>
                                </p:cTn>
                              </p:par>
                            </p:childTnLst>
                          </p:cTn>
                        </p:par>
                        <p:par>
                          <p:cTn id="43" fill="hold">
                            <p:stCondLst>
                              <p:cond delay="1500"/>
                            </p:stCondLst>
                            <p:childTnLst>
                              <p:par>
                                <p:cTn id="44" presetID="16" presetClass="entr" presetSubtype="37" fill="hold" grpId="0" nodeType="after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barn(outVertical)">
                                      <p:cBhvr>
                                        <p:cTn id="46" dur="500"/>
                                        <p:tgtEl>
                                          <p:spTgt spid="49"/>
                                        </p:tgtEl>
                                      </p:cBhvr>
                                    </p:animEffect>
                                  </p:childTnLst>
                                </p:cTn>
                              </p:par>
                            </p:childTnLst>
                          </p:cTn>
                        </p:par>
                        <p:par>
                          <p:cTn id="47" fill="hold">
                            <p:stCondLst>
                              <p:cond delay="2000"/>
                            </p:stCondLst>
                            <p:childTnLst>
                              <p:par>
                                <p:cTn id="48" presetID="16" presetClass="entr" presetSubtype="37" fill="hold" grpId="0" nodeType="after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barn(outVertical)">
                                      <p:cBhvr>
                                        <p:cTn id="50" dur="500"/>
                                        <p:tgtEl>
                                          <p:spTgt spid="50"/>
                                        </p:tgtEl>
                                      </p:cBhvr>
                                    </p:animEffect>
                                  </p:childTnLst>
                                </p:cTn>
                              </p:par>
                            </p:childTnLst>
                          </p:cTn>
                        </p:par>
                        <p:par>
                          <p:cTn id="51" fill="hold">
                            <p:stCondLst>
                              <p:cond delay="2500"/>
                            </p:stCondLst>
                            <p:childTnLst>
                              <p:par>
                                <p:cTn id="52" presetID="16" presetClass="entr" presetSubtype="37" fill="hold" grpId="0" nodeType="afterEffect">
                                  <p:stCondLst>
                                    <p:cond delay="0"/>
                                  </p:stCondLst>
                                  <p:childTnLst>
                                    <p:set>
                                      <p:cBhvr>
                                        <p:cTn id="53" dur="1" fill="hold">
                                          <p:stCondLst>
                                            <p:cond delay="0"/>
                                          </p:stCondLst>
                                        </p:cTn>
                                        <p:tgtEl>
                                          <p:spTgt spid="51"/>
                                        </p:tgtEl>
                                        <p:attrNameLst>
                                          <p:attrName>style.visibility</p:attrName>
                                        </p:attrNameLst>
                                      </p:cBhvr>
                                      <p:to>
                                        <p:strVal val="visible"/>
                                      </p:to>
                                    </p:set>
                                    <p:animEffect transition="in" filter="barn(outVertical)">
                                      <p:cBhvr>
                                        <p:cTn id="5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8" grpId="0" animBg="1"/>
      <p:bldP spid="49" grpId="0" animBg="1"/>
      <p:bldP spid="50" grpId="0" animBg="1"/>
      <p:bldP spid="5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p:cNvGraphicFramePr/>
          <p:nvPr>
            <p:extLst>
              <p:ext uri="{D42A27DB-BD31-4B8C-83A1-F6EECF244321}">
                <p14:modId xmlns:p14="http://schemas.microsoft.com/office/powerpoint/2010/main" xmlns="" val="2009393037"/>
              </p:ext>
            </p:extLst>
          </p:nvPr>
        </p:nvGraphicFramePr>
        <p:xfrm>
          <a:off x="359532" y="1196752"/>
          <a:ext cx="702078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3" name="矩形 52"/>
          <p:cNvSpPr/>
          <p:nvPr/>
        </p:nvSpPr>
        <p:spPr>
          <a:xfrm>
            <a:off x="3285470" y="1484783"/>
            <a:ext cx="4445265" cy="3429391"/>
          </a:xfrm>
          <a:prstGeom prst="rect">
            <a:avLst/>
          </a:prstGeom>
          <a:solidFill>
            <a:schemeClr val="bg1"/>
          </a:solidFill>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grpSp>
        <p:nvGrpSpPr>
          <p:cNvPr id="2" name="组合 6"/>
          <p:cNvGrpSpPr/>
          <p:nvPr/>
        </p:nvGrpSpPr>
        <p:grpSpPr>
          <a:xfrm>
            <a:off x="3275857" y="1484784"/>
            <a:ext cx="2304255" cy="516252"/>
            <a:chOff x="2919348" y="294682"/>
            <a:chExt cx="4099605" cy="516252"/>
          </a:xfrm>
        </p:grpSpPr>
        <p:sp>
          <p:nvSpPr>
            <p:cNvPr id="8" name="矩形 7"/>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矩形 8"/>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zh-CN" sz="2000" kern="1200" dirty="0" smtClean="0">
                  <a:ln w="0"/>
                  <a:solidFill>
                    <a:schemeClr val="tx1"/>
                  </a:solidFill>
                  <a:effectLst>
                    <a:outerShdw blurRad="38100" dist="19050" dir="2700000" algn="tl" rotWithShape="0">
                      <a:schemeClr val="dk1">
                        <a:alpha val="40000"/>
                      </a:schemeClr>
                    </a:outerShdw>
                  </a:effectLst>
                </a:rPr>
                <a:t>人工费（</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3" name="组合 10"/>
          <p:cNvGrpSpPr/>
          <p:nvPr/>
        </p:nvGrpSpPr>
        <p:grpSpPr>
          <a:xfrm>
            <a:off x="3275856" y="2217927"/>
            <a:ext cx="2304255" cy="516252"/>
            <a:chOff x="2919348" y="294682"/>
            <a:chExt cx="4099605" cy="516252"/>
          </a:xfrm>
        </p:grpSpPr>
        <p:sp>
          <p:nvSpPr>
            <p:cNvPr id="12" name="矩形 11"/>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矩形 12"/>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en-US" sz="2000" kern="1200" dirty="0" smtClean="0">
                  <a:ln w="0"/>
                  <a:solidFill>
                    <a:schemeClr val="tx1"/>
                  </a:solidFill>
                  <a:effectLst>
                    <a:outerShdw blurRad="38100" dist="19050" dir="2700000" algn="tl" rotWithShape="0">
                      <a:schemeClr val="dk1">
                        <a:alpha val="40000"/>
                      </a:schemeClr>
                    </a:outerShdw>
                  </a:effectLst>
                </a:rPr>
                <a:t>材料</a:t>
              </a:r>
              <a:r>
                <a:rPr lang="zh-CN" altLang="zh-CN" sz="2000" kern="1200" dirty="0" smtClean="0">
                  <a:ln w="0"/>
                  <a:solidFill>
                    <a:schemeClr val="tx1"/>
                  </a:solidFill>
                  <a:effectLst>
                    <a:outerShdw blurRad="38100" dist="19050" dir="2700000" algn="tl" rotWithShape="0">
                      <a:schemeClr val="dk1">
                        <a:alpha val="40000"/>
                      </a:schemeClr>
                    </a:outerShdw>
                  </a:effectLst>
                </a:rPr>
                <a:t>费（</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5" name="组合 13"/>
          <p:cNvGrpSpPr/>
          <p:nvPr/>
        </p:nvGrpSpPr>
        <p:grpSpPr>
          <a:xfrm>
            <a:off x="3277804" y="2958630"/>
            <a:ext cx="2304255" cy="516252"/>
            <a:chOff x="2919348" y="294682"/>
            <a:chExt cx="4099605" cy="516252"/>
          </a:xfrm>
        </p:grpSpPr>
        <p:sp>
          <p:nvSpPr>
            <p:cNvPr id="15" name="矩形 14"/>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矩形 15"/>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algn="ctr" defTabSz="1111250">
                <a:lnSpc>
                  <a:spcPct val="90000"/>
                </a:lnSpc>
                <a:spcBef>
                  <a:spcPct val="0"/>
                </a:spcBef>
                <a:spcAft>
                  <a:spcPct val="35000"/>
                </a:spcAft>
              </a:pPr>
              <a:r>
                <a:rPr lang="en-US" altLang="zh-CN" sz="2000" dirty="0" smtClean="0">
                  <a:ln w="0"/>
                  <a:solidFill>
                    <a:schemeClr val="tx1"/>
                  </a:solidFill>
                  <a:effectLst>
                    <a:outerShdw blurRad="38100" dist="19050" dir="2700000" algn="tl" rotWithShape="0">
                      <a:schemeClr val="dk1">
                        <a:alpha val="40000"/>
                      </a:schemeClr>
                    </a:outerShdw>
                  </a:effectLst>
                </a:rPr>
                <a:t> </a:t>
              </a:r>
              <a:r>
                <a:rPr lang="zh-CN" altLang="zh-CN" sz="2000" dirty="0" smtClean="0">
                  <a:ln w="0"/>
                  <a:solidFill>
                    <a:schemeClr val="tx1"/>
                  </a:solidFill>
                  <a:effectLst>
                    <a:outerShdw blurRad="38100" dist="19050" dir="2700000" algn="tl" rotWithShape="0">
                      <a:schemeClr val="dk1">
                        <a:alpha val="40000"/>
                      </a:schemeClr>
                    </a:outerShdw>
                  </a:effectLst>
                </a:rPr>
                <a:t>施工</a:t>
              </a:r>
              <a:r>
                <a:rPr lang="zh-CN" altLang="zh-CN" sz="2000" dirty="0">
                  <a:ln w="0"/>
                  <a:solidFill>
                    <a:schemeClr val="tx1"/>
                  </a:solidFill>
                  <a:effectLst>
                    <a:outerShdw blurRad="38100" dist="19050" dir="2700000" algn="tl" rotWithShape="0">
                      <a:schemeClr val="dk1">
                        <a:alpha val="40000"/>
                      </a:schemeClr>
                    </a:outerShdw>
                  </a:effectLst>
                </a:rPr>
                <a:t>机具</a:t>
              </a:r>
              <a:r>
                <a:rPr lang="zh-CN" altLang="zh-CN" sz="2000" dirty="0" smtClean="0">
                  <a:ln w="0"/>
                  <a:solidFill>
                    <a:schemeClr val="tx1"/>
                  </a:solidFill>
                  <a:effectLst>
                    <a:outerShdw blurRad="38100" dist="19050" dir="2700000" algn="tl" rotWithShape="0">
                      <a:schemeClr val="dk1">
                        <a:alpha val="40000"/>
                      </a:schemeClr>
                    </a:outerShdw>
                  </a:effectLst>
                </a:rPr>
                <a:t>费</a:t>
              </a:r>
              <a:r>
                <a:rPr lang="zh-CN" altLang="zh-CN" sz="2000" kern="1200" dirty="0" smtClean="0">
                  <a:ln w="0"/>
                  <a:solidFill>
                    <a:schemeClr val="tx1"/>
                  </a:solidFill>
                  <a:effectLst>
                    <a:outerShdw blurRad="38100" dist="19050" dir="2700000" algn="tl" rotWithShape="0">
                      <a:schemeClr val="dk1">
                        <a:alpha val="40000"/>
                      </a:schemeClr>
                    </a:outerShdw>
                  </a:effectLst>
                </a:rPr>
                <a:t>（</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6" name="组合 16"/>
          <p:cNvGrpSpPr/>
          <p:nvPr/>
        </p:nvGrpSpPr>
        <p:grpSpPr>
          <a:xfrm>
            <a:off x="3285471" y="3675342"/>
            <a:ext cx="2304255" cy="516252"/>
            <a:chOff x="2919348" y="294682"/>
            <a:chExt cx="4099605" cy="516252"/>
          </a:xfrm>
        </p:grpSpPr>
        <p:sp>
          <p:nvSpPr>
            <p:cNvPr id="18" name="矩形 17"/>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矩形 18"/>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algn="ctr" defTabSz="1111250">
                <a:lnSpc>
                  <a:spcPct val="90000"/>
                </a:lnSpc>
                <a:spcBef>
                  <a:spcPct val="0"/>
                </a:spcBef>
                <a:spcAft>
                  <a:spcPct val="35000"/>
                </a:spcAft>
              </a:pPr>
              <a:r>
                <a:rPr lang="zh-CN" altLang="en-US" sz="2000" dirty="0">
                  <a:ln w="0"/>
                  <a:solidFill>
                    <a:schemeClr val="tx1"/>
                  </a:solidFill>
                  <a:effectLst>
                    <a:outerShdw blurRad="38100" dist="19050" dir="2700000" algn="tl" rotWithShape="0">
                      <a:schemeClr val="dk1">
                        <a:alpha val="40000"/>
                      </a:schemeClr>
                    </a:outerShdw>
                  </a:effectLst>
                </a:rPr>
                <a:t>管理费</a:t>
              </a:r>
              <a:r>
                <a:rPr lang="zh-CN" altLang="en-US" sz="2000" dirty="0" smtClean="0">
                  <a:ln w="0"/>
                  <a:solidFill>
                    <a:schemeClr val="tx1"/>
                  </a:solidFill>
                  <a:effectLst>
                    <a:outerShdw blurRad="38100" dist="19050" dir="2700000" algn="tl" rotWithShape="0">
                      <a:schemeClr val="dk1">
                        <a:alpha val="40000"/>
                      </a:schemeClr>
                    </a:outerShdw>
                  </a:effectLst>
                </a:rPr>
                <a:t>（</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7" name="组合 19"/>
          <p:cNvGrpSpPr/>
          <p:nvPr/>
        </p:nvGrpSpPr>
        <p:grpSpPr>
          <a:xfrm>
            <a:off x="3285471" y="4410986"/>
            <a:ext cx="2304255" cy="516252"/>
            <a:chOff x="2919348" y="294682"/>
            <a:chExt cx="4099605" cy="516252"/>
          </a:xfrm>
        </p:grpSpPr>
        <p:sp>
          <p:nvSpPr>
            <p:cNvPr id="21" name="矩形 20"/>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矩形 21"/>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algn="ctr" defTabSz="1111250">
                <a:lnSpc>
                  <a:spcPct val="90000"/>
                </a:lnSpc>
                <a:spcBef>
                  <a:spcPct val="0"/>
                </a:spcBef>
                <a:spcAft>
                  <a:spcPct val="35000"/>
                </a:spcAft>
              </a:pPr>
              <a:r>
                <a:rPr lang="zh-CN" altLang="en-US" sz="2000" dirty="0" smtClean="0">
                  <a:ln w="0"/>
                  <a:solidFill>
                    <a:schemeClr val="tx1"/>
                  </a:solidFill>
                  <a:effectLst>
                    <a:outerShdw blurRad="38100" dist="19050" dir="2700000" algn="tl" rotWithShape="0">
                      <a:schemeClr val="dk1">
                        <a:alpha val="40000"/>
                      </a:schemeClr>
                    </a:outerShdw>
                  </a:effectLst>
                </a:rPr>
                <a:t>规费（</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10" name="组合 45"/>
          <p:cNvGrpSpPr/>
          <p:nvPr/>
        </p:nvGrpSpPr>
        <p:grpSpPr>
          <a:xfrm>
            <a:off x="3275855" y="5877272"/>
            <a:ext cx="4104457" cy="516252"/>
            <a:chOff x="2919348" y="294682"/>
            <a:chExt cx="4099605" cy="516252"/>
          </a:xfrm>
        </p:grpSpPr>
        <p:sp>
          <p:nvSpPr>
            <p:cNvPr id="47" name="矩形 46"/>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矩形 47"/>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algn="ctr" defTabSz="1111250">
                <a:lnSpc>
                  <a:spcPct val="90000"/>
                </a:lnSpc>
                <a:spcBef>
                  <a:spcPct val="0"/>
                </a:spcBef>
                <a:spcAft>
                  <a:spcPct val="35000"/>
                </a:spcAft>
              </a:pPr>
              <a:r>
                <a:rPr lang="zh-CN" altLang="en-US" sz="2500" dirty="0"/>
                <a:t>应纳税额</a:t>
              </a:r>
              <a:endParaRPr lang="zh-CN" altLang="en-US" sz="2500" kern="1200" dirty="0"/>
            </a:p>
          </p:txBody>
        </p:sp>
      </p:grpSp>
      <p:grpSp>
        <p:nvGrpSpPr>
          <p:cNvPr id="11" name="组合 54"/>
          <p:cNvGrpSpPr/>
          <p:nvPr/>
        </p:nvGrpSpPr>
        <p:grpSpPr>
          <a:xfrm>
            <a:off x="3275856" y="5877272"/>
            <a:ext cx="4099605" cy="516252"/>
            <a:chOff x="2919348" y="3933841"/>
            <a:chExt cx="4099605" cy="516252"/>
          </a:xfrm>
        </p:grpSpPr>
        <p:sp>
          <p:nvSpPr>
            <p:cNvPr id="56" name="矩形 55"/>
            <p:cNvSpPr/>
            <p:nvPr/>
          </p:nvSpPr>
          <p:spPr>
            <a:xfrm>
              <a:off x="2919348" y="3933841"/>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7" name="矩形 56"/>
            <p:cNvSpPr/>
            <p:nvPr/>
          </p:nvSpPr>
          <p:spPr>
            <a:xfrm>
              <a:off x="2919348" y="3933841"/>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en-US" sz="2500" kern="1200" dirty="0" smtClean="0">
                  <a:ln w="0"/>
                  <a:solidFill>
                    <a:schemeClr val="tx1"/>
                  </a:solidFill>
                  <a:effectLst>
                    <a:outerShdw blurRad="38100" dist="19050" dir="2700000" algn="tl" rotWithShape="0">
                      <a:schemeClr val="dk1">
                        <a:alpha val="40000"/>
                      </a:schemeClr>
                    </a:outerShdw>
                  </a:effectLst>
                </a:rPr>
                <a:t>应纳税额</a:t>
              </a:r>
              <a:r>
                <a:rPr lang="en-US" altLang="zh-CN" sz="2500" kern="1200" dirty="0" smtClean="0">
                  <a:ln w="0"/>
                  <a:solidFill>
                    <a:schemeClr val="tx1"/>
                  </a:solidFill>
                  <a:effectLst>
                    <a:outerShdw blurRad="38100" dist="19050" dir="2700000" algn="tl" rotWithShape="0">
                      <a:schemeClr val="dk1">
                        <a:alpha val="40000"/>
                      </a:schemeClr>
                    </a:outerShdw>
                  </a:effectLst>
                </a:rPr>
                <a:t>+</a:t>
              </a:r>
              <a:r>
                <a:rPr lang="zh-CN" altLang="en-US" sz="2500" kern="1200" dirty="0" smtClean="0">
                  <a:ln w="0"/>
                  <a:solidFill>
                    <a:schemeClr val="tx1"/>
                  </a:solidFill>
                  <a:effectLst>
                    <a:outerShdw blurRad="38100" dist="19050" dir="2700000" algn="tl" rotWithShape="0">
                      <a:schemeClr val="dk1">
                        <a:alpha val="40000"/>
                      </a:schemeClr>
                    </a:outerShdw>
                  </a:effectLst>
                </a:rPr>
                <a:t>进项税额</a:t>
              </a:r>
              <a:endParaRPr lang="zh-CN" altLang="en-US" sz="2500" kern="1200" dirty="0">
                <a:ln w="0"/>
                <a:solidFill>
                  <a:schemeClr val="tx1"/>
                </a:solidFill>
                <a:effectLst>
                  <a:outerShdw blurRad="38100" dist="19050" dir="2700000" algn="tl" rotWithShape="0">
                    <a:schemeClr val="dk1">
                      <a:alpha val="40000"/>
                    </a:schemeClr>
                  </a:outerShdw>
                </a:effectLst>
              </a:endParaRPr>
            </a:p>
          </p:txBody>
        </p:sp>
      </p:grpSp>
      <p:sp>
        <p:nvSpPr>
          <p:cNvPr id="27" name="标题 2"/>
          <p:cNvSpPr txBox="1">
            <a:spLocks/>
          </p:cNvSpPr>
          <p:nvPr/>
        </p:nvSpPr>
        <p:spPr bwMode="auto">
          <a:xfrm>
            <a:off x="496491" y="476672"/>
            <a:ext cx="8077200" cy="914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a:bodyPr>
          <a:lstStyle>
            <a:lvl1pPr algn="l" rtl="0" eaLnBrk="1" fontAlgn="base" hangingPunct="1">
              <a:spcBef>
                <a:spcPct val="0"/>
              </a:spcBef>
              <a:spcAft>
                <a:spcPct val="0"/>
              </a:spcAft>
              <a:defRPr sz="4400">
                <a:solidFill>
                  <a:srgbClr val="284C6A"/>
                </a:solidFill>
                <a:latin typeface="+mj-lt"/>
                <a:ea typeface="+mj-ea"/>
                <a:cs typeface="+mj-cs"/>
              </a:defRPr>
            </a:lvl1pPr>
            <a:lvl2pPr algn="l" rtl="0" eaLnBrk="1" fontAlgn="base" hangingPunct="1">
              <a:spcBef>
                <a:spcPct val="0"/>
              </a:spcBef>
              <a:spcAft>
                <a:spcPct val="0"/>
              </a:spcAft>
              <a:defRPr sz="4400">
                <a:solidFill>
                  <a:srgbClr val="284C6A"/>
                </a:solidFill>
                <a:latin typeface="宋体" charset="-122"/>
                <a:ea typeface="宋体" charset="-122"/>
              </a:defRPr>
            </a:lvl2pPr>
            <a:lvl3pPr algn="l" rtl="0" eaLnBrk="1" fontAlgn="base" hangingPunct="1">
              <a:spcBef>
                <a:spcPct val="0"/>
              </a:spcBef>
              <a:spcAft>
                <a:spcPct val="0"/>
              </a:spcAft>
              <a:defRPr sz="4400">
                <a:solidFill>
                  <a:srgbClr val="284C6A"/>
                </a:solidFill>
                <a:latin typeface="宋体" charset="-122"/>
                <a:ea typeface="宋体" charset="-122"/>
              </a:defRPr>
            </a:lvl3pPr>
            <a:lvl4pPr algn="l" rtl="0" eaLnBrk="1" fontAlgn="base" hangingPunct="1">
              <a:spcBef>
                <a:spcPct val="0"/>
              </a:spcBef>
              <a:spcAft>
                <a:spcPct val="0"/>
              </a:spcAft>
              <a:defRPr sz="4400">
                <a:solidFill>
                  <a:srgbClr val="284C6A"/>
                </a:solidFill>
                <a:latin typeface="宋体" charset="-122"/>
                <a:ea typeface="宋体" charset="-122"/>
              </a:defRPr>
            </a:lvl4pPr>
            <a:lvl5pPr algn="l" rtl="0" eaLnBrk="1" fontAlgn="base" hangingPunct="1">
              <a:spcBef>
                <a:spcPct val="0"/>
              </a:spcBef>
              <a:spcAft>
                <a:spcPct val="0"/>
              </a:spcAft>
              <a:defRPr sz="4400">
                <a:solidFill>
                  <a:srgbClr val="284C6A"/>
                </a:solidFill>
                <a:latin typeface="宋体" charset="-122"/>
                <a:ea typeface="宋体" charset="-122"/>
              </a:defRPr>
            </a:lvl5pPr>
            <a:lvl6pPr marL="457200" algn="l" rtl="0" eaLnBrk="1" fontAlgn="base" hangingPunct="1">
              <a:spcBef>
                <a:spcPct val="0"/>
              </a:spcBef>
              <a:spcAft>
                <a:spcPct val="0"/>
              </a:spcAft>
              <a:defRPr sz="4400">
                <a:solidFill>
                  <a:srgbClr val="284C6A"/>
                </a:solidFill>
                <a:latin typeface="宋体" charset="-122"/>
                <a:ea typeface="宋体" charset="-122"/>
              </a:defRPr>
            </a:lvl6pPr>
            <a:lvl7pPr marL="914400" algn="l" rtl="0" eaLnBrk="1" fontAlgn="base" hangingPunct="1">
              <a:spcBef>
                <a:spcPct val="0"/>
              </a:spcBef>
              <a:spcAft>
                <a:spcPct val="0"/>
              </a:spcAft>
              <a:defRPr sz="4400">
                <a:solidFill>
                  <a:srgbClr val="284C6A"/>
                </a:solidFill>
                <a:latin typeface="宋体" charset="-122"/>
                <a:ea typeface="宋体" charset="-122"/>
              </a:defRPr>
            </a:lvl7pPr>
            <a:lvl8pPr marL="1371600" algn="l" rtl="0" eaLnBrk="1" fontAlgn="base" hangingPunct="1">
              <a:spcBef>
                <a:spcPct val="0"/>
              </a:spcBef>
              <a:spcAft>
                <a:spcPct val="0"/>
              </a:spcAft>
              <a:defRPr sz="4400">
                <a:solidFill>
                  <a:srgbClr val="284C6A"/>
                </a:solidFill>
                <a:latin typeface="宋体" charset="-122"/>
                <a:ea typeface="宋体" charset="-122"/>
              </a:defRPr>
            </a:lvl8pPr>
            <a:lvl9pPr marL="1828800" algn="l" rtl="0" eaLnBrk="1" fontAlgn="base" hangingPunct="1">
              <a:spcBef>
                <a:spcPct val="0"/>
              </a:spcBef>
              <a:spcAft>
                <a:spcPct val="0"/>
              </a:spcAft>
              <a:defRPr sz="4400">
                <a:solidFill>
                  <a:srgbClr val="284C6A"/>
                </a:solidFill>
                <a:latin typeface="宋体" charset="-122"/>
                <a:ea typeface="宋体" charset="-122"/>
              </a:defRPr>
            </a:lvl9pPr>
          </a:lstStyle>
          <a:p>
            <a:r>
              <a:rPr lang="zh-CN" altLang="en-US" sz="3200" kern="0" dirty="0" smtClean="0">
                <a:latin typeface="方正粗圆简体" panose="03000509000000000000" pitchFamily="65" charset="-122"/>
                <a:ea typeface="方正粗圆简体" panose="03000509000000000000" pitchFamily="65" charset="-122"/>
              </a:rPr>
              <a:t>调整方法：价税分离</a:t>
            </a:r>
            <a:endParaRPr lang="zh-CN" altLang="en-US" sz="3200" kern="0" dirty="0">
              <a:latin typeface="方正粗圆简体" panose="03000509000000000000" pitchFamily="65" charset="-122"/>
              <a:ea typeface="方正粗圆简体" panose="03000509000000000000" pitchFamily="65" charset="-122"/>
            </a:endParaRPr>
          </a:p>
        </p:txBody>
      </p:sp>
    </p:spTree>
    <p:extLst>
      <p:ext uri="{BB962C8B-B14F-4D97-AF65-F5344CB8AC3E}">
        <p14:creationId xmlns:p14="http://schemas.microsoft.com/office/powerpoint/2010/main" xmlns="" val="20299740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p:cNvGraphicFramePr/>
          <p:nvPr>
            <p:extLst>
              <p:ext uri="{D42A27DB-BD31-4B8C-83A1-F6EECF244321}">
                <p14:modId xmlns:p14="http://schemas.microsoft.com/office/powerpoint/2010/main" xmlns="" val="2331829042"/>
              </p:ext>
            </p:extLst>
          </p:nvPr>
        </p:nvGraphicFramePr>
        <p:xfrm>
          <a:off x="359532" y="1196752"/>
          <a:ext cx="702078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 name="组合 6"/>
          <p:cNvGrpSpPr/>
          <p:nvPr/>
        </p:nvGrpSpPr>
        <p:grpSpPr>
          <a:xfrm>
            <a:off x="3275857" y="1484784"/>
            <a:ext cx="4104455" cy="516252"/>
            <a:chOff x="2919348" y="294682"/>
            <a:chExt cx="4099605" cy="516252"/>
          </a:xfrm>
        </p:grpSpPr>
        <p:sp>
          <p:nvSpPr>
            <p:cNvPr id="8" name="矩形 7"/>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矩形 8"/>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zh-CN" sz="2000" kern="1200" dirty="0" smtClean="0">
                  <a:ln w="0"/>
                  <a:solidFill>
                    <a:schemeClr val="tx1"/>
                  </a:solidFill>
                  <a:effectLst>
                    <a:outerShdw blurRad="38100" dist="19050" dir="2700000" algn="tl" rotWithShape="0">
                      <a:schemeClr val="dk1">
                        <a:alpha val="40000"/>
                      </a:schemeClr>
                    </a:outerShdw>
                  </a:effectLst>
                </a:rPr>
                <a:t>人工费（</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3" name="组合 10"/>
          <p:cNvGrpSpPr/>
          <p:nvPr/>
        </p:nvGrpSpPr>
        <p:grpSpPr>
          <a:xfrm>
            <a:off x="3275856" y="2217927"/>
            <a:ext cx="4104456" cy="516252"/>
            <a:chOff x="2919348" y="294682"/>
            <a:chExt cx="4099605" cy="516252"/>
          </a:xfrm>
        </p:grpSpPr>
        <p:sp>
          <p:nvSpPr>
            <p:cNvPr id="12" name="矩形 11"/>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矩形 12"/>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en-US" sz="2000" kern="1200" dirty="0" smtClean="0">
                  <a:ln w="0"/>
                  <a:solidFill>
                    <a:schemeClr val="tx1"/>
                  </a:solidFill>
                  <a:effectLst>
                    <a:outerShdw blurRad="38100" dist="19050" dir="2700000" algn="tl" rotWithShape="0">
                      <a:schemeClr val="dk1">
                        <a:alpha val="40000"/>
                      </a:schemeClr>
                    </a:outerShdw>
                  </a:effectLst>
                </a:rPr>
                <a:t>材料</a:t>
              </a:r>
              <a:r>
                <a:rPr lang="zh-CN" altLang="zh-CN" sz="2000" kern="1200" dirty="0" smtClean="0">
                  <a:ln w="0"/>
                  <a:solidFill>
                    <a:schemeClr val="tx1"/>
                  </a:solidFill>
                  <a:effectLst>
                    <a:outerShdw blurRad="38100" dist="19050" dir="2700000" algn="tl" rotWithShape="0">
                      <a:schemeClr val="dk1">
                        <a:alpha val="40000"/>
                      </a:schemeClr>
                    </a:outerShdw>
                  </a:effectLst>
                </a:rPr>
                <a:t>费（</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5" name="组合 13"/>
          <p:cNvGrpSpPr/>
          <p:nvPr/>
        </p:nvGrpSpPr>
        <p:grpSpPr>
          <a:xfrm>
            <a:off x="3277804" y="2958630"/>
            <a:ext cx="4099930" cy="516252"/>
            <a:chOff x="2919348" y="294682"/>
            <a:chExt cx="4099605" cy="516252"/>
          </a:xfrm>
        </p:grpSpPr>
        <p:sp>
          <p:nvSpPr>
            <p:cNvPr id="15" name="矩形 14"/>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矩形 15"/>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algn="ctr" defTabSz="1111250">
                <a:lnSpc>
                  <a:spcPct val="90000"/>
                </a:lnSpc>
                <a:spcBef>
                  <a:spcPct val="0"/>
                </a:spcBef>
                <a:spcAft>
                  <a:spcPct val="35000"/>
                </a:spcAft>
              </a:pPr>
              <a:r>
                <a:rPr lang="en-US" altLang="zh-CN" sz="2000" dirty="0" smtClean="0">
                  <a:ln w="0"/>
                  <a:solidFill>
                    <a:schemeClr val="tx1"/>
                  </a:solidFill>
                  <a:effectLst>
                    <a:outerShdw blurRad="38100" dist="19050" dir="2700000" algn="tl" rotWithShape="0">
                      <a:schemeClr val="dk1">
                        <a:alpha val="40000"/>
                      </a:schemeClr>
                    </a:outerShdw>
                  </a:effectLst>
                </a:rPr>
                <a:t> </a:t>
              </a:r>
              <a:r>
                <a:rPr lang="zh-CN" altLang="zh-CN" sz="2000" dirty="0" smtClean="0">
                  <a:ln w="0"/>
                  <a:solidFill>
                    <a:schemeClr val="tx1"/>
                  </a:solidFill>
                  <a:effectLst>
                    <a:outerShdw blurRad="38100" dist="19050" dir="2700000" algn="tl" rotWithShape="0">
                      <a:schemeClr val="dk1">
                        <a:alpha val="40000"/>
                      </a:schemeClr>
                    </a:outerShdw>
                  </a:effectLst>
                </a:rPr>
                <a:t>施工</a:t>
              </a:r>
              <a:r>
                <a:rPr lang="zh-CN" altLang="zh-CN" sz="2000" dirty="0">
                  <a:ln w="0"/>
                  <a:solidFill>
                    <a:schemeClr val="tx1"/>
                  </a:solidFill>
                  <a:effectLst>
                    <a:outerShdw blurRad="38100" dist="19050" dir="2700000" algn="tl" rotWithShape="0">
                      <a:schemeClr val="dk1">
                        <a:alpha val="40000"/>
                      </a:schemeClr>
                    </a:outerShdw>
                  </a:effectLst>
                </a:rPr>
                <a:t>机具</a:t>
              </a:r>
              <a:r>
                <a:rPr lang="zh-CN" altLang="zh-CN" sz="2000" dirty="0" smtClean="0">
                  <a:ln w="0"/>
                  <a:solidFill>
                    <a:schemeClr val="tx1"/>
                  </a:solidFill>
                  <a:effectLst>
                    <a:outerShdw blurRad="38100" dist="19050" dir="2700000" algn="tl" rotWithShape="0">
                      <a:schemeClr val="dk1">
                        <a:alpha val="40000"/>
                      </a:schemeClr>
                    </a:outerShdw>
                  </a:effectLst>
                </a:rPr>
                <a:t>费</a:t>
              </a:r>
              <a:r>
                <a:rPr lang="zh-CN" altLang="zh-CN" sz="2000" kern="1200" dirty="0" smtClean="0">
                  <a:ln w="0"/>
                  <a:solidFill>
                    <a:schemeClr val="tx1"/>
                  </a:solidFill>
                  <a:effectLst>
                    <a:outerShdw blurRad="38100" dist="19050" dir="2700000" algn="tl" rotWithShape="0">
                      <a:schemeClr val="dk1">
                        <a:alpha val="40000"/>
                      </a:schemeClr>
                    </a:outerShdw>
                  </a:effectLst>
                </a:rPr>
                <a:t>（</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6" name="组合 16"/>
          <p:cNvGrpSpPr/>
          <p:nvPr/>
        </p:nvGrpSpPr>
        <p:grpSpPr>
          <a:xfrm>
            <a:off x="3285471" y="3675342"/>
            <a:ext cx="4094841" cy="516252"/>
            <a:chOff x="2919348" y="294682"/>
            <a:chExt cx="4099605" cy="516252"/>
          </a:xfrm>
        </p:grpSpPr>
        <p:sp>
          <p:nvSpPr>
            <p:cNvPr id="18" name="矩形 17"/>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矩形 18"/>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algn="ctr" defTabSz="1111250">
                <a:lnSpc>
                  <a:spcPct val="90000"/>
                </a:lnSpc>
                <a:spcBef>
                  <a:spcPct val="0"/>
                </a:spcBef>
                <a:spcAft>
                  <a:spcPct val="35000"/>
                </a:spcAft>
              </a:pPr>
              <a:r>
                <a:rPr lang="zh-CN" altLang="en-US" sz="2000" dirty="0">
                  <a:ln w="0"/>
                  <a:solidFill>
                    <a:schemeClr val="tx1"/>
                  </a:solidFill>
                  <a:effectLst>
                    <a:outerShdw blurRad="38100" dist="19050" dir="2700000" algn="tl" rotWithShape="0">
                      <a:schemeClr val="dk1">
                        <a:alpha val="40000"/>
                      </a:schemeClr>
                    </a:outerShdw>
                  </a:effectLst>
                </a:rPr>
                <a:t>管理费</a:t>
              </a:r>
              <a:r>
                <a:rPr lang="zh-CN" altLang="en-US" sz="2000" dirty="0" smtClean="0">
                  <a:ln w="0"/>
                  <a:solidFill>
                    <a:schemeClr val="tx1"/>
                  </a:solidFill>
                  <a:effectLst>
                    <a:outerShdw blurRad="38100" dist="19050" dir="2700000" algn="tl" rotWithShape="0">
                      <a:schemeClr val="dk1">
                        <a:alpha val="40000"/>
                      </a:schemeClr>
                    </a:outerShdw>
                  </a:effectLst>
                </a:rPr>
                <a:t>（</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7" name="组合 19"/>
          <p:cNvGrpSpPr/>
          <p:nvPr/>
        </p:nvGrpSpPr>
        <p:grpSpPr>
          <a:xfrm>
            <a:off x="3285471" y="4410986"/>
            <a:ext cx="4094841" cy="516252"/>
            <a:chOff x="2919348" y="294682"/>
            <a:chExt cx="4099605" cy="516252"/>
          </a:xfrm>
        </p:grpSpPr>
        <p:sp>
          <p:nvSpPr>
            <p:cNvPr id="21" name="矩形 20"/>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矩形 21"/>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algn="ctr" defTabSz="1111250">
                <a:lnSpc>
                  <a:spcPct val="90000"/>
                </a:lnSpc>
                <a:spcBef>
                  <a:spcPct val="0"/>
                </a:spcBef>
                <a:spcAft>
                  <a:spcPct val="35000"/>
                </a:spcAft>
              </a:pPr>
              <a:r>
                <a:rPr lang="zh-CN" altLang="en-US" sz="2000" dirty="0" smtClean="0">
                  <a:ln w="0"/>
                  <a:solidFill>
                    <a:schemeClr val="tx1"/>
                  </a:solidFill>
                  <a:effectLst>
                    <a:outerShdw blurRad="38100" dist="19050" dir="2700000" algn="tl" rotWithShape="0">
                      <a:schemeClr val="dk1">
                        <a:alpha val="40000"/>
                      </a:schemeClr>
                    </a:outerShdw>
                  </a:effectLst>
                </a:rPr>
                <a:t>规费（</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10" name="组合 45"/>
          <p:cNvGrpSpPr/>
          <p:nvPr/>
        </p:nvGrpSpPr>
        <p:grpSpPr>
          <a:xfrm>
            <a:off x="3275855" y="5877272"/>
            <a:ext cx="2304255" cy="516252"/>
            <a:chOff x="2919348" y="294682"/>
            <a:chExt cx="4099605" cy="516252"/>
          </a:xfrm>
        </p:grpSpPr>
        <p:sp>
          <p:nvSpPr>
            <p:cNvPr id="47" name="矩形 46"/>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矩形 47"/>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algn="ctr" defTabSz="1111250">
                <a:lnSpc>
                  <a:spcPct val="90000"/>
                </a:lnSpc>
                <a:spcBef>
                  <a:spcPct val="0"/>
                </a:spcBef>
                <a:spcAft>
                  <a:spcPct val="35000"/>
                </a:spcAft>
              </a:pPr>
              <a:r>
                <a:rPr lang="zh-CN" altLang="en-US" sz="2000" dirty="0"/>
                <a:t>应纳税额</a:t>
              </a:r>
              <a:endParaRPr lang="zh-CN" altLang="en-US" sz="2000" kern="1200" dirty="0"/>
            </a:p>
          </p:txBody>
        </p:sp>
      </p:grpSp>
      <p:grpSp>
        <p:nvGrpSpPr>
          <p:cNvPr id="11" name="组合 31"/>
          <p:cNvGrpSpPr/>
          <p:nvPr/>
        </p:nvGrpSpPr>
        <p:grpSpPr>
          <a:xfrm>
            <a:off x="3278129" y="5852013"/>
            <a:ext cx="4099605" cy="516252"/>
            <a:chOff x="2919348" y="3933841"/>
            <a:chExt cx="4099605" cy="516252"/>
          </a:xfrm>
        </p:grpSpPr>
        <p:sp>
          <p:nvSpPr>
            <p:cNvPr id="33" name="矩形 32"/>
            <p:cNvSpPr/>
            <p:nvPr/>
          </p:nvSpPr>
          <p:spPr>
            <a:xfrm>
              <a:off x="2919348" y="3933841"/>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矩形 33"/>
            <p:cNvSpPr/>
            <p:nvPr/>
          </p:nvSpPr>
          <p:spPr>
            <a:xfrm>
              <a:off x="2919348" y="3933841"/>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en-US" sz="2500" kern="1200" dirty="0" smtClean="0"/>
                <a:t>应纳税额</a:t>
              </a:r>
              <a:r>
                <a:rPr lang="en-US" altLang="zh-CN" sz="2500" kern="1200" dirty="0" smtClean="0"/>
                <a:t>+</a:t>
              </a:r>
              <a:r>
                <a:rPr lang="zh-CN" altLang="en-US" sz="2500" kern="1200" dirty="0" smtClean="0"/>
                <a:t>进项税额</a:t>
              </a:r>
              <a:endParaRPr lang="zh-CN" altLang="en-US" sz="2500" kern="1200" dirty="0"/>
            </a:p>
          </p:txBody>
        </p:sp>
      </p:grpSp>
      <p:grpSp>
        <p:nvGrpSpPr>
          <p:cNvPr id="14" name="组合 40"/>
          <p:cNvGrpSpPr/>
          <p:nvPr/>
        </p:nvGrpSpPr>
        <p:grpSpPr>
          <a:xfrm>
            <a:off x="3280707" y="5851146"/>
            <a:ext cx="4099605" cy="516252"/>
            <a:chOff x="2919348" y="3933841"/>
            <a:chExt cx="4099605" cy="516252"/>
          </a:xfrm>
        </p:grpSpPr>
        <p:sp>
          <p:nvSpPr>
            <p:cNvPr id="42" name="矩形 41"/>
            <p:cNvSpPr/>
            <p:nvPr/>
          </p:nvSpPr>
          <p:spPr>
            <a:xfrm>
              <a:off x="2919348" y="3933841"/>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3" name="矩形 42"/>
            <p:cNvSpPr/>
            <p:nvPr/>
          </p:nvSpPr>
          <p:spPr>
            <a:xfrm>
              <a:off x="2919348" y="3933841"/>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en-US" sz="2500" dirty="0">
                  <a:ln w="0"/>
                  <a:solidFill>
                    <a:schemeClr val="tx1"/>
                  </a:solidFill>
                  <a:effectLst>
                    <a:outerShdw blurRad="38100" dist="19050" dir="2700000" algn="tl" rotWithShape="0">
                      <a:schemeClr val="dk1">
                        <a:alpha val="40000"/>
                      </a:schemeClr>
                    </a:outerShdw>
                  </a:effectLst>
                </a:rPr>
                <a:t>销</a:t>
              </a:r>
              <a:r>
                <a:rPr lang="zh-CN" altLang="en-US" sz="2500" dirty="0" smtClean="0">
                  <a:ln w="0"/>
                  <a:solidFill>
                    <a:schemeClr val="tx1"/>
                  </a:solidFill>
                  <a:effectLst>
                    <a:outerShdw blurRad="38100" dist="19050" dir="2700000" algn="tl" rotWithShape="0">
                      <a:schemeClr val="dk1">
                        <a:alpha val="40000"/>
                      </a:schemeClr>
                    </a:outerShdw>
                  </a:effectLst>
                </a:rPr>
                <a:t>项</a:t>
              </a:r>
              <a:r>
                <a:rPr lang="zh-CN" altLang="en-US" sz="2500" kern="1200" dirty="0" smtClean="0">
                  <a:ln w="0"/>
                  <a:solidFill>
                    <a:schemeClr val="tx1"/>
                  </a:solidFill>
                  <a:effectLst>
                    <a:outerShdw blurRad="38100" dist="19050" dir="2700000" algn="tl" rotWithShape="0">
                      <a:schemeClr val="dk1">
                        <a:alpha val="40000"/>
                      </a:schemeClr>
                    </a:outerShdw>
                  </a:effectLst>
                </a:rPr>
                <a:t>税额</a:t>
              </a:r>
              <a:endParaRPr lang="zh-CN" altLang="en-US" sz="2500" kern="1200" dirty="0">
                <a:ln w="0"/>
                <a:solidFill>
                  <a:schemeClr val="tx1"/>
                </a:solidFill>
                <a:effectLst>
                  <a:outerShdw blurRad="38100" dist="19050" dir="2700000" algn="tl" rotWithShape="0">
                    <a:schemeClr val="dk1">
                      <a:alpha val="40000"/>
                    </a:schemeClr>
                  </a:outerShdw>
                </a:effectLst>
              </a:endParaRPr>
            </a:p>
          </p:txBody>
        </p:sp>
      </p:grpSp>
      <p:sp>
        <p:nvSpPr>
          <p:cNvPr id="44" name="右大括号 43"/>
          <p:cNvSpPr/>
          <p:nvPr/>
        </p:nvSpPr>
        <p:spPr>
          <a:xfrm>
            <a:off x="7452320" y="1700808"/>
            <a:ext cx="360040" cy="3672408"/>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矩形 44"/>
          <p:cNvSpPr/>
          <p:nvPr/>
        </p:nvSpPr>
        <p:spPr>
          <a:xfrm>
            <a:off x="7956376" y="2708920"/>
            <a:ext cx="648072" cy="1656184"/>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2400" dirty="0">
                <a:ln w="0"/>
                <a:solidFill>
                  <a:schemeClr val="tx1"/>
                </a:solidFill>
                <a:effectLst>
                  <a:outerShdw blurRad="38100" dist="19050" dir="2700000" algn="tl" rotWithShape="0">
                    <a:schemeClr val="dk1">
                      <a:alpha val="40000"/>
                    </a:schemeClr>
                  </a:outerShdw>
                </a:effectLst>
              </a:rPr>
              <a:t>税前造价</a:t>
            </a:r>
          </a:p>
        </p:txBody>
      </p:sp>
      <p:sp>
        <p:nvSpPr>
          <p:cNvPr id="35" name="标题 2"/>
          <p:cNvSpPr txBox="1">
            <a:spLocks/>
          </p:cNvSpPr>
          <p:nvPr/>
        </p:nvSpPr>
        <p:spPr bwMode="auto">
          <a:xfrm>
            <a:off x="496491" y="476672"/>
            <a:ext cx="8077200" cy="914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a:bodyPr>
          <a:lstStyle>
            <a:lvl1pPr algn="l" rtl="0" eaLnBrk="1" fontAlgn="base" hangingPunct="1">
              <a:spcBef>
                <a:spcPct val="0"/>
              </a:spcBef>
              <a:spcAft>
                <a:spcPct val="0"/>
              </a:spcAft>
              <a:defRPr sz="4400">
                <a:solidFill>
                  <a:srgbClr val="284C6A"/>
                </a:solidFill>
                <a:latin typeface="+mj-lt"/>
                <a:ea typeface="+mj-ea"/>
                <a:cs typeface="+mj-cs"/>
              </a:defRPr>
            </a:lvl1pPr>
            <a:lvl2pPr algn="l" rtl="0" eaLnBrk="1" fontAlgn="base" hangingPunct="1">
              <a:spcBef>
                <a:spcPct val="0"/>
              </a:spcBef>
              <a:spcAft>
                <a:spcPct val="0"/>
              </a:spcAft>
              <a:defRPr sz="4400">
                <a:solidFill>
                  <a:srgbClr val="284C6A"/>
                </a:solidFill>
                <a:latin typeface="宋体" charset="-122"/>
                <a:ea typeface="宋体" charset="-122"/>
              </a:defRPr>
            </a:lvl2pPr>
            <a:lvl3pPr algn="l" rtl="0" eaLnBrk="1" fontAlgn="base" hangingPunct="1">
              <a:spcBef>
                <a:spcPct val="0"/>
              </a:spcBef>
              <a:spcAft>
                <a:spcPct val="0"/>
              </a:spcAft>
              <a:defRPr sz="4400">
                <a:solidFill>
                  <a:srgbClr val="284C6A"/>
                </a:solidFill>
                <a:latin typeface="宋体" charset="-122"/>
                <a:ea typeface="宋体" charset="-122"/>
              </a:defRPr>
            </a:lvl3pPr>
            <a:lvl4pPr algn="l" rtl="0" eaLnBrk="1" fontAlgn="base" hangingPunct="1">
              <a:spcBef>
                <a:spcPct val="0"/>
              </a:spcBef>
              <a:spcAft>
                <a:spcPct val="0"/>
              </a:spcAft>
              <a:defRPr sz="4400">
                <a:solidFill>
                  <a:srgbClr val="284C6A"/>
                </a:solidFill>
                <a:latin typeface="宋体" charset="-122"/>
                <a:ea typeface="宋体" charset="-122"/>
              </a:defRPr>
            </a:lvl4pPr>
            <a:lvl5pPr algn="l" rtl="0" eaLnBrk="1" fontAlgn="base" hangingPunct="1">
              <a:spcBef>
                <a:spcPct val="0"/>
              </a:spcBef>
              <a:spcAft>
                <a:spcPct val="0"/>
              </a:spcAft>
              <a:defRPr sz="4400">
                <a:solidFill>
                  <a:srgbClr val="284C6A"/>
                </a:solidFill>
                <a:latin typeface="宋体" charset="-122"/>
                <a:ea typeface="宋体" charset="-122"/>
              </a:defRPr>
            </a:lvl5pPr>
            <a:lvl6pPr marL="457200" algn="l" rtl="0" eaLnBrk="1" fontAlgn="base" hangingPunct="1">
              <a:spcBef>
                <a:spcPct val="0"/>
              </a:spcBef>
              <a:spcAft>
                <a:spcPct val="0"/>
              </a:spcAft>
              <a:defRPr sz="4400">
                <a:solidFill>
                  <a:srgbClr val="284C6A"/>
                </a:solidFill>
                <a:latin typeface="宋体" charset="-122"/>
                <a:ea typeface="宋体" charset="-122"/>
              </a:defRPr>
            </a:lvl6pPr>
            <a:lvl7pPr marL="914400" algn="l" rtl="0" eaLnBrk="1" fontAlgn="base" hangingPunct="1">
              <a:spcBef>
                <a:spcPct val="0"/>
              </a:spcBef>
              <a:spcAft>
                <a:spcPct val="0"/>
              </a:spcAft>
              <a:defRPr sz="4400">
                <a:solidFill>
                  <a:srgbClr val="284C6A"/>
                </a:solidFill>
                <a:latin typeface="宋体" charset="-122"/>
                <a:ea typeface="宋体" charset="-122"/>
              </a:defRPr>
            </a:lvl7pPr>
            <a:lvl8pPr marL="1371600" algn="l" rtl="0" eaLnBrk="1" fontAlgn="base" hangingPunct="1">
              <a:spcBef>
                <a:spcPct val="0"/>
              </a:spcBef>
              <a:spcAft>
                <a:spcPct val="0"/>
              </a:spcAft>
              <a:defRPr sz="4400">
                <a:solidFill>
                  <a:srgbClr val="284C6A"/>
                </a:solidFill>
                <a:latin typeface="宋体" charset="-122"/>
                <a:ea typeface="宋体" charset="-122"/>
              </a:defRPr>
            </a:lvl8pPr>
            <a:lvl9pPr marL="1828800" algn="l" rtl="0" eaLnBrk="1" fontAlgn="base" hangingPunct="1">
              <a:spcBef>
                <a:spcPct val="0"/>
              </a:spcBef>
              <a:spcAft>
                <a:spcPct val="0"/>
              </a:spcAft>
              <a:defRPr sz="4400">
                <a:solidFill>
                  <a:srgbClr val="284C6A"/>
                </a:solidFill>
                <a:latin typeface="宋体" charset="-122"/>
                <a:ea typeface="宋体" charset="-122"/>
              </a:defRPr>
            </a:lvl9pPr>
          </a:lstStyle>
          <a:p>
            <a:r>
              <a:rPr lang="zh-CN" altLang="en-US" sz="3200" kern="0" dirty="0" smtClean="0">
                <a:latin typeface="方正粗圆简体" panose="03000509000000000000" pitchFamily="65" charset="-122"/>
                <a:ea typeface="方正粗圆简体" panose="03000509000000000000" pitchFamily="65" charset="-122"/>
              </a:rPr>
              <a:t>调整方法：价税分离</a:t>
            </a:r>
            <a:endParaRPr lang="zh-CN" altLang="en-US" sz="3200" kern="0" dirty="0">
              <a:latin typeface="方正粗圆简体" panose="03000509000000000000" pitchFamily="65" charset="-122"/>
              <a:ea typeface="方正粗圆简体" panose="03000509000000000000" pitchFamily="65" charset="-122"/>
            </a:endParaRPr>
          </a:p>
        </p:txBody>
      </p:sp>
    </p:spTree>
    <p:extLst>
      <p:ext uri="{BB962C8B-B14F-4D97-AF65-F5344CB8AC3E}">
        <p14:creationId xmlns:p14="http://schemas.microsoft.com/office/powerpoint/2010/main" xmlns="" val="26189493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par>
                                <p:cTn id="11" presetID="22" presetClass="entr" presetSubtype="8"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2" presetClass="entr" presetSubtype="8"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left)">
                                      <p:cBhvr>
                                        <p:cTn id="23" dur="500"/>
                                        <p:tgtEl>
                                          <p:spTgt spid="44"/>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left)">
                                      <p:cBhvr>
                                        <p:cTn id="27" dur="500"/>
                                        <p:tgtEl>
                                          <p:spTgt spid="45"/>
                                        </p:tgtEl>
                                      </p:cBhvr>
                                    </p:animEffect>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p:cNvGraphicFramePr/>
          <p:nvPr>
            <p:extLst>
              <p:ext uri="{D42A27DB-BD31-4B8C-83A1-F6EECF244321}">
                <p14:modId xmlns:p14="http://schemas.microsoft.com/office/powerpoint/2010/main" xmlns="" val="3392467265"/>
              </p:ext>
            </p:extLst>
          </p:nvPr>
        </p:nvGraphicFramePr>
        <p:xfrm>
          <a:off x="359532" y="1196752"/>
          <a:ext cx="702078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7" name="组合 6"/>
          <p:cNvGrpSpPr/>
          <p:nvPr/>
        </p:nvGrpSpPr>
        <p:grpSpPr>
          <a:xfrm>
            <a:off x="3275857" y="1484784"/>
            <a:ext cx="4104455" cy="516252"/>
            <a:chOff x="2919348" y="294682"/>
            <a:chExt cx="4099605" cy="516252"/>
          </a:xfrm>
        </p:grpSpPr>
        <p:sp>
          <p:nvSpPr>
            <p:cNvPr id="8" name="矩形 7"/>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矩形 8"/>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zh-CN" sz="2000" kern="1200" dirty="0" smtClean="0">
                  <a:ln w="0"/>
                  <a:solidFill>
                    <a:schemeClr val="tx1"/>
                  </a:solidFill>
                  <a:effectLst>
                    <a:outerShdw blurRad="38100" dist="19050" dir="2700000" algn="tl" rotWithShape="0">
                      <a:schemeClr val="dk1">
                        <a:alpha val="40000"/>
                      </a:schemeClr>
                    </a:outerShdw>
                  </a:effectLst>
                </a:rPr>
                <a:t>人工费（</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11" name="组合 10"/>
          <p:cNvGrpSpPr/>
          <p:nvPr/>
        </p:nvGrpSpPr>
        <p:grpSpPr>
          <a:xfrm>
            <a:off x="3275856" y="2217927"/>
            <a:ext cx="4104456" cy="516252"/>
            <a:chOff x="2919348" y="294682"/>
            <a:chExt cx="4099605" cy="516252"/>
          </a:xfrm>
        </p:grpSpPr>
        <p:sp>
          <p:nvSpPr>
            <p:cNvPr id="12" name="矩形 11"/>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矩形 12"/>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en-US" sz="2000" kern="1200" dirty="0" smtClean="0">
                  <a:ln w="0"/>
                  <a:solidFill>
                    <a:schemeClr val="tx1"/>
                  </a:solidFill>
                  <a:effectLst>
                    <a:outerShdw blurRad="38100" dist="19050" dir="2700000" algn="tl" rotWithShape="0">
                      <a:schemeClr val="dk1">
                        <a:alpha val="40000"/>
                      </a:schemeClr>
                    </a:outerShdw>
                  </a:effectLst>
                </a:rPr>
                <a:t>材料</a:t>
              </a:r>
              <a:r>
                <a:rPr lang="zh-CN" altLang="zh-CN" sz="2000" kern="1200" dirty="0" smtClean="0">
                  <a:ln w="0"/>
                  <a:solidFill>
                    <a:schemeClr val="tx1"/>
                  </a:solidFill>
                  <a:effectLst>
                    <a:outerShdw blurRad="38100" dist="19050" dir="2700000" algn="tl" rotWithShape="0">
                      <a:schemeClr val="dk1">
                        <a:alpha val="40000"/>
                      </a:schemeClr>
                    </a:outerShdw>
                  </a:effectLst>
                </a:rPr>
                <a:t>费（</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14" name="组合 13"/>
          <p:cNvGrpSpPr/>
          <p:nvPr/>
        </p:nvGrpSpPr>
        <p:grpSpPr>
          <a:xfrm>
            <a:off x="3277804" y="2958630"/>
            <a:ext cx="4099930" cy="516252"/>
            <a:chOff x="2919348" y="294682"/>
            <a:chExt cx="4099605" cy="516252"/>
          </a:xfrm>
        </p:grpSpPr>
        <p:sp>
          <p:nvSpPr>
            <p:cNvPr id="15" name="矩形 14"/>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矩形 15"/>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algn="ctr" defTabSz="1111250">
                <a:lnSpc>
                  <a:spcPct val="90000"/>
                </a:lnSpc>
                <a:spcBef>
                  <a:spcPct val="0"/>
                </a:spcBef>
                <a:spcAft>
                  <a:spcPct val="35000"/>
                </a:spcAft>
              </a:pPr>
              <a:r>
                <a:rPr lang="en-US" altLang="zh-CN" sz="2000" dirty="0" smtClean="0">
                  <a:ln w="0"/>
                  <a:solidFill>
                    <a:schemeClr val="tx1"/>
                  </a:solidFill>
                  <a:effectLst>
                    <a:outerShdw blurRad="38100" dist="19050" dir="2700000" algn="tl" rotWithShape="0">
                      <a:schemeClr val="dk1">
                        <a:alpha val="40000"/>
                      </a:schemeClr>
                    </a:outerShdw>
                  </a:effectLst>
                </a:rPr>
                <a:t> </a:t>
              </a:r>
              <a:r>
                <a:rPr lang="zh-CN" altLang="zh-CN" sz="2000" dirty="0" smtClean="0">
                  <a:ln w="0"/>
                  <a:solidFill>
                    <a:schemeClr val="tx1"/>
                  </a:solidFill>
                  <a:effectLst>
                    <a:outerShdw blurRad="38100" dist="19050" dir="2700000" algn="tl" rotWithShape="0">
                      <a:schemeClr val="dk1">
                        <a:alpha val="40000"/>
                      </a:schemeClr>
                    </a:outerShdw>
                  </a:effectLst>
                </a:rPr>
                <a:t>施工</a:t>
              </a:r>
              <a:r>
                <a:rPr lang="zh-CN" altLang="zh-CN" sz="2000" dirty="0">
                  <a:ln w="0"/>
                  <a:solidFill>
                    <a:schemeClr val="tx1"/>
                  </a:solidFill>
                  <a:effectLst>
                    <a:outerShdw blurRad="38100" dist="19050" dir="2700000" algn="tl" rotWithShape="0">
                      <a:schemeClr val="dk1">
                        <a:alpha val="40000"/>
                      </a:schemeClr>
                    </a:outerShdw>
                  </a:effectLst>
                </a:rPr>
                <a:t>机具</a:t>
              </a:r>
              <a:r>
                <a:rPr lang="zh-CN" altLang="zh-CN" sz="2000" dirty="0" smtClean="0">
                  <a:ln w="0"/>
                  <a:solidFill>
                    <a:schemeClr val="tx1"/>
                  </a:solidFill>
                  <a:effectLst>
                    <a:outerShdw blurRad="38100" dist="19050" dir="2700000" algn="tl" rotWithShape="0">
                      <a:schemeClr val="dk1">
                        <a:alpha val="40000"/>
                      </a:schemeClr>
                    </a:outerShdw>
                  </a:effectLst>
                </a:rPr>
                <a:t>费</a:t>
              </a:r>
              <a:r>
                <a:rPr lang="zh-CN" altLang="zh-CN" sz="2000" kern="1200" dirty="0" smtClean="0">
                  <a:ln w="0"/>
                  <a:solidFill>
                    <a:schemeClr val="tx1"/>
                  </a:solidFill>
                  <a:effectLst>
                    <a:outerShdw blurRad="38100" dist="19050" dir="2700000" algn="tl" rotWithShape="0">
                      <a:schemeClr val="dk1">
                        <a:alpha val="40000"/>
                      </a:schemeClr>
                    </a:outerShdw>
                  </a:effectLst>
                </a:rPr>
                <a:t>（</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17" name="组合 16"/>
          <p:cNvGrpSpPr/>
          <p:nvPr/>
        </p:nvGrpSpPr>
        <p:grpSpPr>
          <a:xfrm>
            <a:off x="3285471" y="3675342"/>
            <a:ext cx="4094841" cy="516252"/>
            <a:chOff x="2919348" y="294682"/>
            <a:chExt cx="4099605" cy="516252"/>
          </a:xfrm>
        </p:grpSpPr>
        <p:sp>
          <p:nvSpPr>
            <p:cNvPr id="18" name="矩形 17"/>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矩形 18"/>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algn="ctr" defTabSz="1111250">
                <a:lnSpc>
                  <a:spcPct val="90000"/>
                </a:lnSpc>
                <a:spcBef>
                  <a:spcPct val="0"/>
                </a:spcBef>
                <a:spcAft>
                  <a:spcPct val="35000"/>
                </a:spcAft>
              </a:pPr>
              <a:r>
                <a:rPr lang="zh-CN" altLang="en-US" sz="2000" dirty="0">
                  <a:ln w="0"/>
                  <a:solidFill>
                    <a:schemeClr val="tx1"/>
                  </a:solidFill>
                  <a:effectLst>
                    <a:outerShdw blurRad="38100" dist="19050" dir="2700000" algn="tl" rotWithShape="0">
                      <a:schemeClr val="dk1">
                        <a:alpha val="40000"/>
                      </a:schemeClr>
                    </a:outerShdw>
                  </a:effectLst>
                </a:rPr>
                <a:t>管理费</a:t>
              </a:r>
              <a:r>
                <a:rPr lang="zh-CN" altLang="en-US" sz="2000" dirty="0" smtClean="0">
                  <a:ln w="0"/>
                  <a:solidFill>
                    <a:schemeClr val="tx1"/>
                  </a:solidFill>
                  <a:effectLst>
                    <a:outerShdw blurRad="38100" dist="19050" dir="2700000" algn="tl" rotWithShape="0">
                      <a:schemeClr val="dk1">
                        <a:alpha val="40000"/>
                      </a:schemeClr>
                    </a:outerShdw>
                  </a:effectLst>
                </a:rPr>
                <a:t>（</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20" name="组合 19"/>
          <p:cNvGrpSpPr/>
          <p:nvPr/>
        </p:nvGrpSpPr>
        <p:grpSpPr>
          <a:xfrm>
            <a:off x="3285471" y="4410986"/>
            <a:ext cx="4094841" cy="516252"/>
            <a:chOff x="2919348" y="294682"/>
            <a:chExt cx="4099605" cy="516252"/>
          </a:xfrm>
        </p:grpSpPr>
        <p:sp>
          <p:nvSpPr>
            <p:cNvPr id="21" name="矩形 20"/>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矩形 21"/>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algn="ctr" defTabSz="1111250">
                <a:lnSpc>
                  <a:spcPct val="90000"/>
                </a:lnSpc>
                <a:spcBef>
                  <a:spcPct val="0"/>
                </a:spcBef>
                <a:spcAft>
                  <a:spcPct val="35000"/>
                </a:spcAft>
              </a:pPr>
              <a:r>
                <a:rPr lang="zh-CN" altLang="en-US" sz="2000" dirty="0" smtClean="0">
                  <a:ln w="0"/>
                  <a:solidFill>
                    <a:schemeClr val="tx1"/>
                  </a:solidFill>
                  <a:effectLst>
                    <a:outerShdw blurRad="38100" dist="19050" dir="2700000" algn="tl" rotWithShape="0">
                      <a:schemeClr val="dk1">
                        <a:alpha val="40000"/>
                      </a:schemeClr>
                    </a:outerShdw>
                  </a:effectLst>
                </a:rPr>
                <a:t>规费（</a:t>
              </a:r>
              <a:r>
                <a:rPr lang="zh-CN" altLang="en-US" sz="2000" dirty="0">
                  <a:ln w="0"/>
                  <a:solidFill>
                    <a:schemeClr val="tx1"/>
                  </a:solidFill>
                  <a:effectLst>
                    <a:outerShdw blurRad="38100" dist="19050" dir="2700000" algn="tl" rotWithShape="0">
                      <a:schemeClr val="dk1">
                        <a:alpha val="40000"/>
                      </a:schemeClr>
                    </a:outerShdw>
                  </a:effectLst>
                </a:rPr>
                <a:t>除</a:t>
              </a:r>
              <a:r>
                <a:rPr lang="zh-CN" altLang="zh-CN" sz="2000" kern="1200" dirty="0" smtClean="0">
                  <a:ln w="0"/>
                  <a:solidFill>
                    <a:schemeClr val="tx1"/>
                  </a:solidFill>
                  <a:effectLst>
                    <a:outerShdw blurRad="38100" dist="19050" dir="2700000" algn="tl" rotWithShape="0">
                      <a:schemeClr val="dk1">
                        <a:alpha val="40000"/>
                      </a:schemeClr>
                    </a:outerShdw>
                  </a:effectLst>
                </a:rPr>
                <a:t>税）</a:t>
              </a:r>
              <a:endParaRPr lang="zh-CN" altLang="en-US" sz="2000" kern="1200" dirty="0">
                <a:ln w="0"/>
                <a:solidFill>
                  <a:schemeClr val="tx1"/>
                </a:solidFill>
                <a:effectLst>
                  <a:outerShdw blurRad="38100" dist="19050" dir="2700000" algn="tl" rotWithShape="0">
                    <a:schemeClr val="dk1">
                      <a:alpha val="40000"/>
                    </a:schemeClr>
                  </a:outerShdw>
                </a:effectLst>
              </a:endParaRPr>
            </a:p>
          </p:txBody>
        </p:sp>
      </p:grpSp>
      <p:grpSp>
        <p:nvGrpSpPr>
          <p:cNvPr id="46" name="组合 45"/>
          <p:cNvGrpSpPr/>
          <p:nvPr/>
        </p:nvGrpSpPr>
        <p:grpSpPr>
          <a:xfrm>
            <a:off x="3275855" y="5877272"/>
            <a:ext cx="2304255" cy="516252"/>
            <a:chOff x="2919348" y="294682"/>
            <a:chExt cx="4099605" cy="516252"/>
          </a:xfrm>
        </p:grpSpPr>
        <p:sp>
          <p:nvSpPr>
            <p:cNvPr id="47" name="矩形 46"/>
            <p:cNvSpPr/>
            <p:nvPr/>
          </p:nvSpPr>
          <p:spPr>
            <a:xfrm>
              <a:off x="2919348" y="294682"/>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矩形 47"/>
            <p:cNvSpPr/>
            <p:nvPr/>
          </p:nvSpPr>
          <p:spPr>
            <a:xfrm>
              <a:off x="2919348" y="294682"/>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algn="ctr" defTabSz="1111250">
                <a:lnSpc>
                  <a:spcPct val="90000"/>
                </a:lnSpc>
                <a:spcBef>
                  <a:spcPct val="0"/>
                </a:spcBef>
                <a:spcAft>
                  <a:spcPct val="35000"/>
                </a:spcAft>
              </a:pPr>
              <a:r>
                <a:rPr lang="zh-CN" altLang="en-US" sz="2000" dirty="0"/>
                <a:t>应纳税额</a:t>
              </a:r>
              <a:endParaRPr lang="zh-CN" altLang="en-US" sz="2000" kern="1200" dirty="0"/>
            </a:p>
          </p:txBody>
        </p:sp>
      </p:grpSp>
      <p:grpSp>
        <p:nvGrpSpPr>
          <p:cNvPr id="32" name="组合 31"/>
          <p:cNvGrpSpPr/>
          <p:nvPr/>
        </p:nvGrpSpPr>
        <p:grpSpPr>
          <a:xfrm>
            <a:off x="3278129" y="5852013"/>
            <a:ext cx="4099605" cy="516252"/>
            <a:chOff x="2919348" y="3933841"/>
            <a:chExt cx="4099605" cy="516252"/>
          </a:xfrm>
        </p:grpSpPr>
        <p:sp>
          <p:nvSpPr>
            <p:cNvPr id="33" name="矩形 32"/>
            <p:cNvSpPr/>
            <p:nvPr/>
          </p:nvSpPr>
          <p:spPr>
            <a:xfrm>
              <a:off x="2919348" y="3933841"/>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矩形 33"/>
            <p:cNvSpPr/>
            <p:nvPr/>
          </p:nvSpPr>
          <p:spPr>
            <a:xfrm>
              <a:off x="2919348" y="3933841"/>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en-US" sz="2500" kern="1200" dirty="0" smtClean="0"/>
                <a:t>应纳税额</a:t>
              </a:r>
              <a:r>
                <a:rPr lang="en-US" altLang="zh-CN" sz="2500" kern="1200" dirty="0" smtClean="0"/>
                <a:t>+</a:t>
              </a:r>
              <a:r>
                <a:rPr lang="zh-CN" altLang="en-US" sz="2500" kern="1200" dirty="0" smtClean="0"/>
                <a:t>进项税额</a:t>
              </a:r>
              <a:endParaRPr lang="zh-CN" altLang="en-US" sz="2500" kern="1200" dirty="0"/>
            </a:p>
          </p:txBody>
        </p:sp>
      </p:grpSp>
      <p:grpSp>
        <p:nvGrpSpPr>
          <p:cNvPr id="41" name="组合 40"/>
          <p:cNvGrpSpPr/>
          <p:nvPr/>
        </p:nvGrpSpPr>
        <p:grpSpPr>
          <a:xfrm>
            <a:off x="3280707" y="5851146"/>
            <a:ext cx="4099605" cy="516252"/>
            <a:chOff x="2919348" y="3933841"/>
            <a:chExt cx="4099605" cy="516252"/>
          </a:xfrm>
        </p:grpSpPr>
        <p:sp>
          <p:nvSpPr>
            <p:cNvPr id="42" name="矩形 41"/>
            <p:cNvSpPr/>
            <p:nvPr/>
          </p:nvSpPr>
          <p:spPr>
            <a:xfrm>
              <a:off x="2919348" y="3933841"/>
              <a:ext cx="4099605" cy="516252"/>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3" name="矩形 42"/>
            <p:cNvSpPr/>
            <p:nvPr/>
          </p:nvSpPr>
          <p:spPr>
            <a:xfrm>
              <a:off x="2919348" y="3933841"/>
              <a:ext cx="4099605" cy="5162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CN" altLang="en-US" sz="2500" dirty="0">
                  <a:ln w="0"/>
                  <a:solidFill>
                    <a:schemeClr val="tx1"/>
                  </a:solidFill>
                  <a:effectLst>
                    <a:outerShdw blurRad="38100" dist="19050" dir="2700000" algn="tl" rotWithShape="0">
                      <a:schemeClr val="dk1">
                        <a:alpha val="40000"/>
                      </a:schemeClr>
                    </a:outerShdw>
                  </a:effectLst>
                </a:rPr>
                <a:t>销</a:t>
              </a:r>
              <a:r>
                <a:rPr lang="zh-CN" altLang="en-US" sz="2500" dirty="0" smtClean="0">
                  <a:ln w="0"/>
                  <a:solidFill>
                    <a:schemeClr val="tx1"/>
                  </a:solidFill>
                  <a:effectLst>
                    <a:outerShdw blurRad="38100" dist="19050" dir="2700000" algn="tl" rotWithShape="0">
                      <a:schemeClr val="dk1">
                        <a:alpha val="40000"/>
                      </a:schemeClr>
                    </a:outerShdw>
                  </a:effectLst>
                </a:rPr>
                <a:t>项</a:t>
              </a:r>
              <a:r>
                <a:rPr lang="zh-CN" altLang="en-US" sz="2500" kern="1200" dirty="0" smtClean="0">
                  <a:ln w="0"/>
                  <a:solidFill>
                    <a:schemeClr val="tx1"/>
                  </a:solidFill>
                  <a:effectLst>
                    <a:outerShdw blurRad="38100" dist="19050" dir="2700000" algn="tl" rotWithShape="0">
                      <a:schemeClr val="dk1">
                        <a:alpha val="40000"/>
                      </a:schemeClr>
                    </a:outerShdw>
                  </a:effectLst>
                </a:rPr>
                <a:t>税额</a:t>
              </a:r>
              <a:endParaRPr lang="zh-CN" altLang="en-US" sz="2500" kern="1200" dirty="0">
                <a:ln w="0"/>
                <a:solidFill>
                  <a:schemeClr val="tx1"/>
                </a:solidFill>
                <a:effectLst>
                  <a:outerShdw blurRad="38100" dist="19050" dir="2700000" algn="tl" rotWithShape="0">
                    <a:schemeClr val="dk1">
                      <a:alpha val="40000"/>
                    </a:schemeClr>
                  </a:outerShdw>
                </a:effectLst>
              </a:endParaRPr>
            </a:p>
          </p:txBody>
        </p:sp>
      </p:grpSp>
      <p:sp>
        <p:nvSpPr>
          <p:cNvPr id="44" name="右大括号 43"/>
          <p:cNvSpPr/>
          <p:nvPr/>
        </p:nvSpPr>
        <p:spPr>
          <a:xfrm>
            <a:off x="7452320" y="1700808"/>
            <a:ext cx="360040" cy="3672408"/>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矩形 44"/>
          <p:cNvSpPr/>
          <p:nvPr/>
        </p:nvSpPr>
        <p:spPr>
          <a:xfrm>
            <a:off x="7956376" y="2708920"/>
            <a:ext cx="648072" cy="1656184"/>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2400" dirty="0">
                <a:ln w="0"/>
                <a:solidFill>
                  <a:schemeClr val="tx1"/>
                </a:solidFill>
                <a:effectLst>
                  <a:outerShdw blurRad="38100" dist="19050" dir="2700000" algn="tl" rotWithShape="0">
                    <a:schemeClr val="dk1">
                      <a:alpha val="40000"/>
                    </a:schemeClr>
                  </a:outerShdw>
                </a:effectLst>
              </a:rPr>
              <a:t>税前造价</a:t>
            </a:r>
          </a:p>
        </p:txBody>
      </p:sp>
      <p:sp>
        <p:nvSpPr>
          <p:cNvPr id="35" name="上箭头标注 34"/>
          <p:cNvSpPr/>
          <p:nvPr/>
        </p:nvSpPr>
        <p:spPr>
          <a:xfrm>
            <a:off x="3167844" y="6238570"/>
            <a:ext cx="4284476" cy="548680"/>
          </a:xfrm>
          <a:prstGeom prst="upArrowCallou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dirty="0" smtClean="0">
                <a:ln w="0"/>
                <a:solidFill>
                  <a:schemeClr val="tx1"/>
                </a:solidFill>
                <a:effectLst>
                  <a:outerShdw blurRad="38100" dist="19050" dir="2700000" algn="tl" rotWithShape="0">
                    <a:schemeClr val="dk1">
                      <a:alpha val="40000"/>
                    </a:schemeClr>
                  </a:outerShdw>
                </a:effectLst>
              </a:rPr>
              <a:t>税前造价</a:t>
            </a:r>
            <a:r>
              <a:rPr lang="en-US" altLang="zh-CN" dirty="0" smtClean="0">
                <a:ln w="0"/>
                <a:solidFill>
                  <a:schemeClr val="tx1"/>
                </a:solidFill>
                <a:effectLst>
                  <a:outerShdw blurRad="38100" dist="19050" dir="2700000" algn="tl" rotWithShape="0">
                    <a:schemeClr val="dk1">
                      <a:alpha val="40000"/>
                    </a:schemeClr>
                  </a:outerShdw>
                </a:effectLst>
              </a:rPr>
              <a:t>×</a:t>
            </a:r>
            <a:r>
              <a:rPr lang="zh-CN" altLang="en-US" dirty="0" smtClean="0">
                <a:ln w="0"/>
                <a:solidFill>
                  <a:schemeClr val="tx1"/>
                </a:solidFill>
                <a:effectLst>
                  <a:outerShdw blurRad="38100" dist="19050" dir="2700000" algn="tl" rotWithShape="0">
                    <a:schemeClr val="dk1">
                      <a:alpha val="40000"/>
                    </a:schemeClr>
                  </a:outerShdw>
                </a:effectLst>
              </a:rPr>
              <a:t>税率</a:t>
            </a:r>
            <a:endParaRPr lang="zh-CN" altLang="en-US" dirty="0">
              <a:ln w="0"/>
              <a:solidFill>
                <a:schemeClr val="tx1"/>
              </a:solidFill>
              <a:effectLst>
                <a:outerShdw blurRad="38100" dist="19050" dir="2700000" algn="tl" rotWithShape="0">
                  <a:schemeClr val="dk1">
                    <a:alpha val="40000"/>
                  </a:schemeClr>
                </a:outerShdw>
              </a:effectLst>
            </a:endParaRPr>
          </a:p>
        </p:txBody>
      </p:sp>
      <p:sp>
        <p:nvSpPr>
          <p:cNvPr id="36" name="标题 2"/>
          <p:cNvSpPr txBox="1">
            <a:spLocks/>
          </p:cNvSpPr>
          <p:nvPr/>
        </p:nvSpPr>
        <p:spPr bwMode="auto">
          <a:xfrm>
            <a:off x="496491" y="476672"/>
            <a:ext cx="8077200" cy="914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a:bodyPr>
          <a:lstStyle>
            <a:lvl1pPr algn="l" rtl="0" eaLnBrk="1" fontAlgn="base" hangingPunct="1">
              <a:spcBef>
                <a:spcPct val="0"/>
              </a:spcBef>
              <a:spcAft>
                <a:spcPct val="0"/>
              </a:spcAft>
              <a:defRPr sz="4400">
                <a:solidFill>
                  <a:srgbClr val="284C6A"/>
                </a:solidFill>
                <a:latin typeface="+mj-lt"/>
                <a:ea typeface="+mj-ea"/>
                <a:cs typeface="+mj-cs"/>
              </a:defRPr>
            </a:lvl1pPr>
            <a:lvl2pPr algn="l" rtl="0" eaLnBrk="1" fontAlgn="base" hangingPunct="1">
              <a:spcBef>
                <a:spcPct val="0"/>
              </a:spcBef>
              <a:spcAft>
                <a:spcPct val="0"/>
              </a:spcAft>
              <a:defRPr sz="4400">
                <a:solidFill>
                  <a:srgbClr val="284C6A"/>
                </a:solidFill>
                <a:latin typeface="宋体" charset="-122"/>
                <a:ea typeface="宋体" charset="-122"/>
              </a:defRPr>
            </a:lvl2pPr>
            <a:lvl3pPr algn="l" rtl="0" eaLnBrk="1" fontAlgn="base" hangingPunct="1">
              <a:spcBef>
                <a:spcPct val="0"/>
              </a:spcBef>
              <a:spcAft>
                <a:spcPct val="0"/>
              </a:spcAft>
              <a:defRPr sz="4400">
                <a:solidFill>
                  <a:srgbClr val="284C6A"/>
                </a:solidFill>
                <a:latin typeface="宋体" charset="-122"/>
                <a:ea typeface="宋体" charset="-122"/>
              </a:defRPr>
            </a:lvl3pPr>
            <a:lvl4pPr algn="l" rtl="0" eaLnBrk="1" fontAlgn="base" hangingPunct="1">
              <a:spcBef>
                <a:spcPct val="0"/>
              </a:spcBef>
              <a:spcAft>
                <a:spcPct val="0"/>
              </a:spcAft>
              <a:defRPr sz="4400">
                <a:solidFill>
                  <a:srgbClr val="284C6A"/>
                </a:solidFill>
                <a:latin typeface="宋体" charset="-122"/>
                <a:ea typeface="宋体" charset="-122"/>
              </a:defRPr>
            </a:lvl4pPr>
            <a:lvl5pPr algn="l" rtl="0" eaLnBrk="1" fontAlgn="base" hangingPunct="1">
              <a:spcBef>
                <a:spcPct val="0"/>
              </a:spcBef>
              <a:spcAft>
                <a:spcPct val="0"/>
              </a:spcAft>
              <a:defRPr sz="4400">
                <a:solidFill>
                  <a:srgbClr val="284C6A"/>
                </a:solidFill>
                <a:latin typeface="宋体" charset="-122"/>
                <a:ea typeface="宋体" charset="-122"/>
              </a:defRPr>
            </a:lvl5pPr>
            <a:lvl6pPr marL="457200" algn="l" rtl="0" eaLnBrk="1" fontAlgn="base" hangingPunct="1">
              <a:spcBef>
                <a:spcPct val="0"/>
              </a:spcBef>
              <a:spcAft>
                <a:spcPct val="0"/>
              </a:spcAft>
              <a:defRPr sz="4400">
                <a:solidFill>
                  <a:srgbClr val="284C6A"/>
                </a:solidFill>
                <a:latin typeface="宋体" charset="-122"/>
                <a:ea typeface="宋体" charset="-122"/>
              </a:defRPr>
            </a:lvl6pPr>
            <a:lvl7pPr marL="914400" algn="l" rtl="0" eaLnBrk="1" fontAlgn="base" hangingPunct="1">
              <a:spcBef>
                <a:spcPct val="0"/>
              </a:spcBef>
              <a:spcAft>
                <a:spcPct val="0"/>
              </a:spcAft>
              <a:defRPr sz="4400">
                <a:solidFill>
                  <a:srgbClr val="284C6A"/>
                </a:solidFill>
                <a:latin typeface="宋体" charset="-122"/>
                <a:ea typeface="宋体" charset="-122"/>
              </a:defRPr>
            </a:lvl7pPr>
            <a:lvl8pPr marL="1371600" algn="l" rtl="0" eaLnBrk="1" fontAlgn="base" hangingPunct="1">
              <a:spcBef>
                <a:spcPct val="0"/>
              </a:spcBef>
              <a:spcAft>
                <a:spcPct val="0"/>
              </a:spcAft>
              <a:defRPr sz="4400">
                <a:solidFill>
                  <a:srgbClr val="284C6A"/>
                </a:solidFill>
                <a:latin typeface="宋体" charset="-122"/>
                <a:ea typeface="宋体" charset="-122"/>
              </a:defRPr>
            </a:lvl8pPr>
            <a:lvl9pPr marL="1828800" algn="l" rtl="0" eaLnBrk="1" fontAlgn="base" hangingPunct="1">
              <a:spcBef>
                <a:spcPct val="0"/>
              </a:spcBef>
              <a:spcAft>
                <a:spcPct val="0"/>
              </a:spcAft>
              <a:defRPr sz="4400">
                <a:solidFill>
                  <a:srgbClr val="284C6A"/>
                </a:solidFill>
                <a:latin typeface="宋体" charset="-122"/>
                <a:ea typeface="宋体" charset="-122"/>
              </a:defRPr>
            </a:lvl9pPr>
          </a:lstStyle>
          <a:p>
            <a:r>
              <a:rPr lang="zh-CN" altLang="en-US" sz="3200" kern="0" smtClean="0">
                <a:latin typeface="方正粗圆简体" panose="03000509000000000000" pitchFamily="65" charset="-122"/>
                <a:ea typeface="方正粗圆简体" panose="03000509000000000000" pitchFamily="65" charset="-122"/>
              </a:rPr>
              <a:t>调整方法：价税分离</a:t>
            </a:r>
            <a:endParaRPr lang="zh-CN" altLang="en-US" sz="3200" kern="0" dirty="0">
              <a:latin typeface="方正粗圆简体" panose="03000509000000000000" pitchFamily="65" charset="-122"/>
              <a:ea typeface="方正粗圆简体" panose="03000509000000000000" pitchFamily="65" charset="-122"/>
            </a:endParaRPr>
          </a:p>
        </p:txBody>
      </p:sp>
    </p:spTree>
    <p:extLst>
      <p:ext uri="{BB962C8B-B14F-4D97-AF65-F5344CB8AC3E}">
        <p14:creationId xmlns:p14="http://schemas.microsoft.com/office/powerpoint/2010/main" xmlns="" val="23054370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50" fill="hold"/>
                                        <p:tgtEl>
                                          <p:spTgt spid="35"/>
                                        </p:tgtEl>
                                        <p:attrNameLst>
                                          <p:attrName>ppt_x</p:attrName>
                                        </p:attrNameLst>
                                      </p:cBhvr>
                                      <p:tavLst>
                                        <p:tav tm="0">
                                          <p:val>
                                            <p:strVal val="#ppt_x"/>
                                          </p:val>
                                        </p:tav>
                                        <p:tav tm="100000">
                                          <p:val>
                                            <p:strVal val="#ppt_x"/>
                                          </p:val>
                                        </p:tav>
                                      </p:tavLst>
                                    </p:anim>
                                    <p:anim calcmode="lin" valueType="num">
                                      <p:cBhvr additive="base">
                                        <p:cTn id="8" dur="25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dirty="0" smtClean="0"/>
              <a:t>【</a:t>
            </a:r>
            <a:r>
              <a:rPr lang="zh-CN" altLang="en-US" sz="2800" dirty="0" smtClean="0"/>
              <a:t>条文</a:t>
            </a:r>
            <a:r>
              <a:rPr lang="en-US" altLang="zh-CN" sz="2800" dirty="0" smtClean="0"/>
              <a:t>】</a:t>
            </a:r>
            <a:r>
              <a:rPr lang="zh-CN" altLang="en-US" sz="2800" dirty="0" smtClean="0"/>
              <a:t>工程造价由税前工程造价、增值税销项税额、地方水利建设基金构成。</a:t>
            </a:r>
            <a:r>
              <a:rPr lang="zh-CN" altLang="en-US" dirty="0" smtClean="0"/>
              <a:t/>
            </a:r>
            <a:br>
              <a:rPr lang="zh-CN" altLang="en-US" dirty="0" smtClean="0"/>
            </a:br>
            <a:endParaRPr lang="zh-CN" altLang="en-US" dirty="0"/>
          </a:p>
        </p:txBody>
      </p:sp>
      <p:sp>
        <p:nvSpPr>
          <p:cNvPr id="3" name="内容占位符 2"/>
          <p:cNvSpPr>
            <a:spLocks noGrp="1"/>
          </p:cNvSpPr>
          <p:nvPr>
            <p:ph idx="1"/>
          </p:nvPr>
        </p:nvSpPr>
        <p:spPr>
          <a:xfrm>
            <a:off x="467544" y="1844824"/>
            <a:ext cx="8077200" cy="4495800"/>
          </a:xfrm>
        </p:spPr>
        <p:txBody>
          <a:bodyPr/>
          <a:lstStyle/>
          <a:p>
            <a:pPr>
              <a:buNone/>
            </a:pPr>
            <a:r>
              <a:rPr lang="en-US" altLang="zh-CN" sz="2000" dirty="0" smtClean="0"/>
              <a:t>【</a:t>
            </a:r>
            <a:r>
              <a:rPr lang="zh-CN" altLang="en-US" sz="2000" dirty="0" smtClean="0"/>
              <a:t>解读</a:t>
            </a:r>
            <a:r>
              <a:rPr lang="en-US" altLang="zh-CN" sz="2000" dirty="0" smtClean="0"/>
              <a:t>】</a:t>
            </a:r>
          </a:p>
          <a:p>
            <a:r>
              <a:rPr lang="zh-CN" altLang="en-US" sz="2000" dirty="0" smtClean="0"/>
              <a:t>工程造价</a:t>
            </a:r>
            <a:r>
              <a:rPr lang="en-US" sz="2000" dirty="0" smtClean="0"/>
              <a:t>=</a:t>
            </a:r>
            <a:r>
              <a:rPr lang="zh-CN" altLang="en-US" sz="2000" dirty="0" smtClean="0"/>
              <a:t>税前工程造价</a:t>
            </a:r>
            <a:r>
              <a:rPr lang="en-US" sz="2000" dirty="0" smtClean="0"/>
              <a:t>+</a:t>
            </a:r>
            <a:r>
              <a:rPr lang="zh-CN" altLang="en-US" sz="2000" dirty="0" smtClean="0"/>
              <a:t>增值税销项税额</a:t>
            </a:r>
            <a:r>
              <a:rPr lang="en-US" sz="2000" dirty="0" smtClean="0"/>
              <a:t>+</a:t>
            </a:r>
            <a:r>
              <a:rPr lang="zh-CN" altLang="en-US" sz="2000" dirty="0" smtClean="0"/>
              <a:t>地方水利建设基金</a:t>
            </a:r>
          </a:p>
          <a:p>
            <a:r>
              <a:rPr lang="zh-CN" altLang="en-US" sz="2000" dirty="0" smtClean="0"/>
              <a:t>根据</a:t>
            </a:r>
            <a:r>
              <a:rPr lang="zh-CN" altLang="en-US" sz="2000" dirty="0" smtClean="0"/>
              <a:t>浙江省</a:t>
            </a:r>
            <a:r>
              <a:rPr lang="zh-CN" altLang="en-US" sz="2000" dirty="0" smtClean="0"/>
              <a:t>财政厅、浙江省地方税务局</a:t>
            </a:r>
            <a:r>
              <a:rPr lang="en-US" altLang="zh-CN" sz="2000" dirty="0" smtClean="0"/>
              <a:t>《</a:t>
            </a:r>
            <a:r>
              <a:rPr lang="zh-CN" altLang="en-US" sz="2000" dirty="0" smtClean="0"/>
              <a:t>关于地方水利建设基金征收有关问题的通知</a:t>
            </a:r>
            <a:r>
              <a:rPr lang="en-US" altLang="zh-CN" sz="2000" dirty="0" smtClean="0"/>
              <a:t>》</a:t>
            </a:r>
            <a:r>
              <a:rPr lang="zh-CN" altLang="en-US" sz="2000" dirty="0" smtClean="0"/>
              <a:t>（浙财综</a:t>
            </a:r>
            <a:r>
              <a:rPr lang="en-US" altLang="zh-CN" sz="2000" dirty="0" smtClean="0"/>
              <a:t>〔2016〕18</a:t>
            </a:r>
            <a:r>
              <a:rPr lang="zh-CN" altLang="en-US" sz="2000" dirty="0" smtClean="0"/>
              <a:t>号）的规定，自</a:t>
            </a:r>
            <a:r>
              <a:rPr lang="en-US" altLang="zh-CN" sz="2000" dirty="0" smtClean="0"/>
              <a:t>2016</a:t>
            </a:r>
            <a:r>
              <a:rPr lang="zh-CN" altLang="en-US" sz="2000" dirty="0" smtClean="0"/>
              <a:t>年</a:t>
            </a:r>
            <a:r>
              <a:rPr lang="en-US" altLang="zh-CN" sz="2000" dirty="0" smtClean="0"/>
              <a:t>4</a:t>
            </a:r>
            <a:r>
              <a:rPr lang="zh-CN" altLang="en-US" sz="2000" dirty="0" smtClean="0"/>
              <a:t>月</a:t>
            </a:r>
            <a:r>
              <a:rPr lang="en-US" altLang="zh-CN" sz="2000" dirty="0" smtClean="0"/>
              <a:t>1</a:t>
            </a:r>
            <a:r>
              <a:rPr lang="zh-CN" altLang="en-US" sz="2000" dirty="0" smtClean="0"/>
              <a:t>日起，地方水利建设基金按现有费率的</a:t>
            </a:r>
            <a:r>
              <a:rPr lang="en-US" altLang="zh-CN" sz="2000" dirty="0" smtClean="0"/>
              <a:t>70%</a:t>
            </a:r>
            <a:r>
              <a:rPr lang="zh-CN" altLang="en-US" sz="2000" dirty="0" smtClean="0"/>
              <a:t>征收。</a:t>
            </a:r>
          </a:p>
          <a:p>
            <a:endParaRPr lang="zh-CN" altLang="en-US" dirty="0"/>
          </a:p>
        </p:txBody>
      </p:sp>
      <p:pic>
        <p:nvPicPr>
          <p:cNvPr id="4" name="Picture 4" descr="C:\Program Files\Microsoft Office\MEDIA\OFFICE12\Lines\BD10219_.gif"/>
          <p:cNvPicPr>
            <a:picLocks noChangeAspect="1" noChangeArrowheads="1"/>
          </p:cNvPicPr>
          <p:nvPr/>
        </p:nvPicPr>
        <p:blipFill>
          <a:blip r:embed="rId3" cstate="print"/>
          <a:srcRect/>
          <a:stretch>
            <a:fillRect/>
          </a:stretch>
        </p:blipFill>
        <p:spPr bwMode="auto">
          <a:xfrm>
            <a:off x="-5797152" y="1340768"/>
            <a:ext cx="14241469" cy="45719"/>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dirty="0" smtClean="0"/>
              <a:t>【</a:t>
            </a:r>
            <a:r>
              <a:rPr lang="zh-CN" altLang="en-US" sz="2800" dirty="0" smtClean="0"/>
              <a:t>条文</a:t>
            </a:r>
            <a:r>
              <a:rPr lang="en-US" altLang="zh-CN" sz="2800" dirty="0" smtClean="0"/>
              <a:t>】</a:t>
            </a:r>
            <a:r>
              <a:rPr lang="zh-CN" altLang="en-US" sz="2800" dirty="0" smtClean="0"/>
              <a:t>营改增后有关要素价格的调整</a:t>
            </a:r>
            <a:r>
              <a:rPr lang="zh-CN" altLang="en-US" dirty="0" smtClean="0"/>
              <a:t/>
            </a:r>
            <a:br>
              <a:rPr lang="zh-CN" altLang="en-US" dirty="0" smtClean="0"/>
            </a:br>
            <a:endParaRPr lang="zh-CN" altLang="en-US" dirty="0"/>
          </a:p>
        </p:txBody>
      </p:sp>
      <p:sp>
        <p:nvSpPr>
          <p:cNvPr id="3" name="内容占位符 2"/>
          <p:cNvSpPr>
            <a:spLocks noGrp="1"/>
          </p:cNvSpPr>
          <p:nvPr>
            <p:ph idx="1"/>
          </p:nvPr>
        </p:nvSpPr>
        <p:spPr>
          <a:xfrm>
            <a:off x="467544" y="1772816"/>
            <a:ext cx="8077200" cy="4495800"/>
          </a:xfrm>
        </p:spPr>
        <p:txBody>
          <a:bodyPr/>
          <a:lstStyle/>
          <a:p>
            <a:pPr>
              <a:buNone/>
            </a:pPr>
            <a:r>
              <a:rPr lang="en-US" altLang="zh-CN" sz="2000" dirty="0" smtClean="0"/>
              <a:t>【</a:t>
            </a:r>
            <a:r>
              <a:rPr lang="zh-CN" altLang="en-US" sz="2000" dirty="0" smtClean="0"/>
              <a:t>解读</a:t>
            </a:r>
            <a:r>
              <a:rPr lang="en-US" altLang="zh-CN" sz="2000" dirty="0" smtClean="0"/>
              <a:t>】</a:t>
            </a:r>
          </a:p>
          <a:p>
            <a:r>
              <a:rPr lang="zh-CN" altLang="en-US" sz="2000" dirty="0" smtClean="0"/>
              <a:t>税前造价中人工费、材料费、机械费、企管费、利润、规费等</a:t>
            </a:r>
            <a:r>
              <a:rPr lang="en-US" sz="2000" dirty="0" smtClean="0"/>
              <a:t>5</a:t>
            </a:r>
            <a:r>
              <a:rPr lang="zh-CN" altLang="en-US" sz="2000" dirty="0" smtClean="0"/>
              <a:t>项费用项目需要以不含进项税额的除税价款进行计算税金，所以需要对工程计价规则作调整。</a:t>
            </a:r>
          </a:p>
          <a:p>
            <a:r>
              <a:rPr lang="zh-CN" altLang="en-US" sz="2000" dirty="0" smtClean="0"/>
              <a:t>其中人工费不涉及进项业务，不包含进项税额，计价规则明确人工费不予调整。</a:t>
            </a:r>
          </a:p>
          <a:p>
            <a:r>
              <a:rPr lang="zh-CN" altLang="en-US" sz="2000" dirty="0" smtClean="0"/>
              <a:t>规费和利润不含进项税额，费用水平也不会因营改增而发生变化，不予调整。</a:t>
            </a:r>
          </a:p>
          <a:p>
            <a:r>
              <a:rPr lang="zh-CN" altLang="en-US" sz="2000" dirty="0" smtClean="0"/>
              <a:t>材料费、机械费、企管费、措施费等费用需要扣除进项税额进行调整，税金的计算公式和税率也需要调整。</a:t>
            </a:r>
          </a:p>
          <a:p>
            <a:endParaRPr lang="zh-CN" altLang="en-US" sz="2000" dirty="0"/>
          </a:p>
        </p:txBody>
      </p:sp>
      <p:pic>
        <p:nvPicPr>
          <p:cNvPr id="4" name="Picture 4" descr="C:\Program Files\Microsoft Office\MEDIA\OFFICE12\Lines\BD10219_.gif"/>
          <p:cNvPicPr>
            <a:picLocks noChangeAspect="1" noChangeArrowheads="1"/>
          </p:cNvPicPr>
          <p:nvPr/>
        </p:nvPicPr>
        <p:blipFill>
          <a:blip r:embed="rId3" cstate="print"/>
          <a:srcRect/>
          <a:stretch>
            <a:fillRect/>
          </a:stretch>
        </p:blipFill>
        <p:spPr bwMode="auto">
          <a:xfrm>
            <a:off x="-5797152" y="1340768"/>
            <a:ext cx="14241469" cy="45719"/>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340768"/>
            <a:ext cx="8077200" cy="914400"/>
          </a:xfrm>
        </p:spPr>
        <p:txBody>
          <a:bodyPr/>
          <a:lstStyle/>
          <a:p>
            <a:r>
              <a:rPr lang="en-US" altLang="zh-CN" sz="2800" dirty="0" smtClean="0"/>
              <a:t>【</a:t>
            </a:r>
            <a:r>
              <a:rPr lang="zh-CN" altLang="en-US" sz="2800" dirty="0" smtClean="0"/>
              <a:t>条文</a:t>
            </a:r>
            <a:r>
              <a:rPr lang="en-US" altLang="zh-CN" sz="2800" dirty="0" smtClean="0"/>
              <a:t>】</a:t>
            </a:r>
            <a:r>
              <a:rPr lang="zh-CN" altLang="en-US" sz="2800" dirty="0" smtClean="0"/>
              <a:t>材料价格：包括材料供应价、运杂费、采购保管费等，其中材料供应价、运杂费、采购保管费均按增值税下不含进项税额的价格或费用确定。</a:t>
            </a:r>
            <a:r>
              <a:rPr lang="zh-CN" altLang="en-US" dirty="0" smtClean="0"/>
              <a:t/>
            </a:r>
            <a:br>
              <a:rPr lang="zh-CN" altLang="en-US" dirty="0" smtClean="0"/>
            </a:br>
            <a:endParaRPr lang="zh-CN" altLang="en-US" dirty="0"/>
          </a:p>
        </p:txBody>
      </p:sp>
      <p:sp>
        <p:nvSpPr>
          <p:cNvPr id="3" name="内容占位符 2"/>
          <p:cNvSpPr>
            <a:spLocks noGrp="1"/>
          </p:cNvSpPr>
          <p:nvPr>
            <p:ph idx="1"/>
          </p:nvPr>
        </p:nvSpPr>
        <p:spPr>
          <a:xfrm>
            <a:off x="467544" y="2780928"/>
            <a:ext cx="8077200" cy="2219708"/>
          </a:xfrm>
        </p:spPr>
        <p:txBody>
          <a:bodyPr/>
          <a:lstStyle/>
          <a:p>
            <a:pPr>
              <a:buNone/>
            </a:pPr>
            <a:r>
              <a:rPr lang="en-US" altLang="zh-CN" sz="2000" dirty="0" smtClean="0"/>
              <a:t>【</a:t>
            </a:r>
            <a:r>
              <a:rPr lang="zh-CN" altLang="en-US" sz="2000" dirty="0" smtClean="0"/>
              <a:t>解读</a:t>
            </a:r>
            <a:r>
              <a:rPr lang="en-US" altLang="zh-CN" sz="2000" dirty="0" smtClean="0"/>
              <a:t>】</a:t>
            </a:r>
          </a:p>
          <a:p>
            <a:r>
              <a:rPr lang="zh-CN" altLang="en-US" sz="2000" dirty="0" smtClean="0"/>
              <a:t>为满足营改增后工程计价需要，材料按照不含税价进行工程计价，为此省造价总站制定</a:t>
            </a:r>
            <a:r>
              <a:rPr lang="en-US" altLang="zh-CN" sz="2000" dirty="0" smtClean="0"/>
              <a:t>《</a:t>
            </a:r>
            <a:r>
              <a:rPr lang="zh-CN" altLang="en-US" sz="2000" dirty="0" smtClean="0"/>
              <a:t>关于营改增后浙江省建设工程材料价格信息发布工作调整通知</a:t>
            </a:r>
            <a:r>
              <a:rPr lang="en-US" altLang="zh-CN" sz="2000" dirty="0" smtClean="0"/>
              <a:t>》</a:t>
            </a:r>
            <a:r>
              <a:rPr lang="zh-CN" altLang="en-US" sz="2000" dirty="0" smtClean="0"/>
              <a:t>（浙建站信</a:t>
            </a:r>
            <a:r>
              <a:rPr lang="en-US" altLang="zh-CN" sz="2000" dirty="0" smtClean="0"/>
              <a:t>[2016]25</a:t>
            </a:r>
            <a:r>
              <a:rPr lang="zh-CN" altLang="en-US" sz="2000" dirty="0" smtClean="0"/>
              <a:t>号）。</a:t>
            </a:r>
            <a:endParaRPr lang="zh-CN" altLang="en-US" sz="2000" dirty="0"/>
          </a:p>
        </p:txBody>
      </p:sp>
      <p:pic>
        <p:nvPicPr>
          <p:cNvPr id="4" name="Picture 4" descr="C:\Program Files\Microsoft Office\MEDIA\OFFICE12\Lines\BD10219_.gif"/>
          <p:cNvPicPr>
            <a:picLocks noChangeAspect="1" noChangeArrowheads="1"/>
          </p:cNvPicPr>
          <p:nvPr/>
        </p:nvPicPr>
        <p:blipFill>
          <a:blip r:embed="rId3" cstate="print"/>
          <a:srcRect/>
          <a:stretch>
            <a:fillRect/>
          </a:stretch>
        </p:blipFill>
        <p:spPr bwMode="auto">
          <a:xfrm>
            <a:off x="-5786808" y="2283768"/>
            <a:ext cx="14241469" cy="45719"/>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268760"/>
            <a:ext cx="8077200" cy="914400"/>
          </a:xfrm>
        </p:spPr>
        <p:txBody>
          <a:bodyPr/>
          <a:lstStyle/>
          <a:p>
            <a:r>
              <a:rPr lang="en-US" altLang="zh-CN" sz="2800" dirty="0" smtClean="0"/>
              <a:t>【</a:t>
            </a:r>
            <a:r>
              <a:rPr lang="zh-CN" altLang="en-US" sz="2800" dirty="0" smtClean="0"/>
              <a:t>条文</a:t>
            </a:r>
            <a:r>
              <a:rPr lang="en-US" altLang="zh-CN" sz="2800" dirty="0" smtClean="0"/>
              <a:t>】</a:t>
            </a:r>
            <a:r>
              <a:rPr lang="zh-CN" altLang="en-US" sz="2800" dirty="0" smtClean="0"/>
              <a:t>施工机械台班单价：包括台班折旧费、大修理费、经常修理费、安拆费及场外运费、机上人工费、燃料动力费和其他费用等，其中台班折旧费、大修理费、经常修理费及燃料动力费等均按增值税下不含进项税额的价格或费用确定。</a:t>
            </a:r>
            <a:br>
              <a:rPr lang="zh-CN" altLang="en-US" sz="2800" dirty="0" smtClean="0"/>
            </a:br>
            <a:endParaRPr lang="zh-CN" altLang="en-US" sz="2800" dirty="0"/>
          </a:p>
        </p:txBody>
      </p:sp>
      <p:sp>
        <p:nvSpPr>
          <p:cNvPr id="3" name="内容占位符 2"/>
          <p:cNvSpPr>
            <a:spLocks noGrp="1"/>
          </p:cNvSpPr>
          <p:nvPr>
            <p:ph idx="1"/>
          </p:nvPr>
        </p:nvSpPr>
        <p:spPr>
          <a:xfrm>
            <a:off x="539552" y="3212976"/>
            <a:ext cx="8077200" cy="2936938"/>
          </a:xfrm>
        </p:spPr>
        <p:txBody>
          <a:bodyPr/>
          <a:lstStyle/>
          <a:p>
            <a:pPr>
              <a:buNone/>
            </a:pPr>
            <a:r>
              <a:rPr lang="en-US" altLang="zh-CN" sz="2000" dirty="0" smtClean="0"/>
              <a:t>【</a:t>
            </a:r>
            <a:r>
              <a:rPr lang="zh-CN" altLang="en-US" sz="2000" dirty="0" smtClean="0"/>
              <a:t>解读</a:t>
            </a:r>
            <a:r>
              <a:rPr lang="en-US" altLang="zh-CN" sz="2000" dirty="0" smtClean="0"/>
              <a:t>】</a:t>
            </a:r>
          </a:p>
          <a:p>
            <a:r>
              <a:rPr lang="zh-CN" altLang="en-US" sz="2000" dirty="0" smtClean="0"/>
              <a:t>施工机械台班单价由台班折旧费、大修理费、经常修理费、安拆费及场外运费、机上人工费、燃料动力费和其他费用等七项费用组成。增值税下，组成内容不变，但各项费用应为除税价款，扣除进项税额。</a:t>
            </a:r>
          </a:p>
        </p:txBody>
      </p:sp>
      <p:pic>
        <p:nvPicPr>
          <p:cNvPr id="4" name="Picture 4" descr="C:\Program Files\Microsoft Office\MEDIA\OFFICE12\Lines\BD10219_.gif"/>
          <p:cNvPicPr>
            <a:picLocks noChangeAspect="1" noChangeArrowheads="1"/>
          </p:cNvPicPr>
          <p:nvPr/>
        </p:nvPicPr>
        <p:blipFill>
          <a:blip r:embed="rId3" cstate="print"/>
          <a:srcRect/>
          <a:stretch>
            <a:fillRect/>
          </a:stretch>
        </p:blipFill>
        <p:spPr bwMode="auto">
          <a:xfrm>
            <a:off x="-5725144" y="2780928"/>
            <a:ext cx="14241469" cy="45719"/>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836712"/>
            <a:ext cx="8077200" cy="4757750"/>
          </a:xfrm>
        </p:spPr>
        <p:txBody>
          <a:bodyPr/>
          <a:lstStyle/>
          <a:p>
            <a:r>
              <a:rPr lang="en-US" altLang="zh-CN" sz="2200" dirty="0" smtClean="0"/>
              <a:t>4. 2012</a:t>
            </a:r>
            <a:r>
              <a:rPr lang="zh-CN" altLang="zh-CN" sz="2200" dirty="0" smtClean="0"/>
              <a:t>年</a:t>
            </a:r>
            <a:r>
              <a:rPr lang="en-US" altLang="zh-CN" sz="2200" dirty="0" smtClean="0"/>
              <a:t>7</a:t>
            </a:r>
            <a:r>
              <a:rPr lang="zh-CN" altLang="zh-CN" sz="2200" dirty="0" smtClean="0"/>
              <a:t>月</a:t>
            </a:r>
            <a:r>
              <a:rPr lang="en-US" altLang="zh-CN" sz="2200" dirty="0" smtClean="0"/>
              <a:t>31</a:t>
            </a:r>
            <a:r>
              <a:rPr lang="zh-CN" altLang="zh-CN" sz="2200" dirty="0" smtClean="0"/>
              <a:t>日，财政部和国家税务总局联合印发财政部、国家税务总局《关于在北京等</a:t>
            </a:r>
            <a:r>
              <a:rPr lang="en-US" altLang="zh-CN" sz="2200" dirty="0" smtClean="0"/>
              <a:t>8</a:t>
            </a:r>
            <a:r>
              <a:rPr lang="zh-CN" altLang="zh-CN" sz="2200" dirty="0" smtClean="0"/>
              <a:t>省市开展</a:t>
            </a:r>
            <a:r>
              <a:rPr lang="zh-CN" altLang="zh-CN" sz="2200" dirty="0" smtClean="0">
                <a:solidFill>
                  <a:srgbClr val="FF0000"/>
                </a:solidFill>
              </a:rPr>
              <a:t>交通运输业和部分现代服务业</a:t>
            </a:r>
            <a:r>
              <a:rPr lang="zh-CN" altLang="zh-CN" sz="2200" dirty="0" smtClean="0"/>
              <a:t>营业税改征增值税试点的通知》（财税</a:t>
            </a:r>
            <a:r>
              <a:rPr lang="en-US" altLang="zh-CN" sz="2200" dirty="0" smtClean="0"/>
              <a:t>[2012]71</a:t>
            </a:r>
            <a:r>
              <a:rPr lang="zh-CN" altLang="zh-CN" sz="2200" dirty="0" smtClean="0"/>
              <a:t>号），浙江省自</a:t>
            </a:r>
            <a:r>
              <a:rPr lang="en-US" altLang="zh-CN" sz="2200" dirty="0" smtClean="0"/>
              <a:t>2012</a:t>
            </a:r>
            <a:r>
              <a:rPr lang="zh-CN" altLang="zh-CN" sz="2200" dirty="0" smtClean="0"/>
              <a:t>年</a:t>
            </a:r>
            <a:r>
              <a:rPr lang="en-US" altLang="zh-CN" sz="2200" dirty="0" smtClean="0"/>
              <a:t>12</a:t>
            </a:r>
            <a:r>
              <a:rPr lang="zh-CN" altLang="zh-CN" sz="2200" dirty="0" smtClean="0"/>
              <a:t>月</a:t>
            </a:r>
            <a:r>
              <a:rPr lang="en-US" altLang="zh-CN" sz="2200" dirty="0" smtClean="0"/>
              <a:t>1</a:t>
            </a:r>
            <a:r>
              <a:rPr lang="zh-CN" altLang="zh-CN" sz="2200" dirty="0" smtClean="0"/>
              <a:t>日起，交通运输业和部分现代服务业实施营改增。</a:t>
            </a:r>
          </a:p>
          <a:p>
            <a:r>
              <a:rPr lang="en-US" altLang="zh-CN" sz="2200" dirty="0" smtClean="0"/>
              <a:t>5. 2014</a:t>
            </a:r>
            <a:r>
              <a:rPr lang="zh-CN" altLang="zh-CN" sz="2200" dirty="0" smtClean="0"/>
              <a:t>年</a:t>
            </a:r>
            <a:r>
              <a:rPr lang="en-US" altLang="zh-CN" sz="2200" dirty="0" smtClean="0"/>
              <a:t>4</a:t>
            </a:r>
            <a:r>
              <a:rPr lang="zh-CN" altLang="zh-CN" sz="2200" dirty="0" smtClean="0"/>
              <a:t>月</a:t>
            </a:r>
            <a:r>
              <a:rPr lang="en-US" altLang="zh-CN" sz="2200" dirty="0" smtClean="0"/>
              <a:t>30</a:t>
            </a:r>
            <a:r>
              <a:rPr lang="zh-CN" altLang="zh-CN" sz="2200" dirty="0" smtClean="0"/>
              <a:t>日，财政部、国家税务总局联合发布《关于将</a:t>
            </a:r>
            <a:r>
              <a:rPr lang="zh-CN" altLang="zh-CN" sz="2200" dirty="0" smtClean="0">
                <a:solidFill>
                  <a:srgbClr val="FF0000"/>
                </a:solidFill>
              </a:rPr>
              <a:t>电信业</a:t>
            </a:r>
            <a:r>
              <a:rPr lang="zh-CN" altLang="zh-CN" sz="2200" dirty="0" smtClean="0"/>
              <a:t>纳入营业税改征增值税试点的通知》</a:t>
            </a:r>
            <a:r>
              <a:rPr lang="zh-CN" altLang="en-US" sz="2200" dirty="0" smtClean="0"/>
              <a:t>（财税</a:t>
            </a:r>
            <a:r>
              <a:rPr lang="en-US" altLang="zh-CN" sz="2200" dirty="0" smtClean="0"/>
              <a:t>[2014]43</a:t>
            </a:r>
            <a:r>
              <a:rPr lang="zh-CN" altLang="en-US" sz="2200" dirty="0" smtClean="0"/>
              <a:t>号），</a:t>
            </a:r>
            <a:r>
              <a:rPr lang="zh-CN" altLang="zh-CN" sz="2200" dirty="0" smtClean="0"/>
              <a:t>决定从</a:t>
            </a:r>
            <a:r>
              <a:rPr lang="en-US" altLang="zh-CN" sz="2200" dirty="0" smtClean="0"/>
              <a:t>2014</a:t>
            </a:r>
            <a:r>
              <a:rPr lang="zh-CN" altLang="zh-CN" sz="2200" dirty="0" smtClean="0"/>
              <a:t>年</a:t>
            </a:r>
            <a:r>
              <a:rPr lang="en-US" altLang="zh-CN" sz="2200" dirty="0" smtClean="0"/>
              <a:t>6</a:t>
            </a:r>
            <a:r>
              <a:rPr lang="zh-CN" altLang="zh-CN" sz="2200" dirty="0" smtClean="0"/>
              <a:t>月</a:t>
            </a:r>
            <a:r>
              <a:rPr lang="en-US" altLang="zh-CN" sz="2200" dirty="0" smtClean="0"/>
              <a:t>1</a:t>
            </a:r>
            <a:r>
              <a:rPr lang="zh-CN" altLang="zh-CN" sz="2200" dirty="0" smtClean="0"/>
              <a:t>日起电信业正式纳入</a:t>
            </a:r>
            <a:r>
              <a:rPr lang="zh-CN" altLang="en-US" sz="2200" dirty="0" smtClean="0"/>
              <a:t>“营改增”</a:t>
            </a:r>
            <a:r>
              <a:rPr lang="zh-CN" altLang="zh-CN" sz="2200" dirty="0" smtClean="0"/>
              <a:t>范围。</a:t>
            </a:r>
            <a:endParaRPr lang="en-US" altLang="zh-CN" sz="2200" dirty="0" smtClean="0"/>
          </a:p>
          <a:p>
            <a:r>
              <a:rPr lang="en-US" altLang="zh-CN" sz="2200" dirty="0" smtClean="0"/>
              <a:t>6. 2016</a:t>
            </a:r>
            <a:r>
              <a:rPr lang="zh-CN" altLang="zh-CN" sz="2200" dirty="0" smtClean="0"/>
              <a:t>年</a:t>
            </a:r>
            <a:r>
              <a:rPr lang="en-US" altLang="zh-CN" sz="2200" dirty="0" smtClean="0"/>
              <a:t>3</a:t>
            </a:r>
            <a:r>
              <a:rPr lang="zh-CN" altLang="zh-CN" sz="2200" dirty="0" smtClean="0"/>
              <a:t>月</a:t>
            </a:r>
            <a:r>
              <a:rPr lang="en-US" altLang="zh-CN" sz="2200" dirty="0" smtClean="0"/>
              <a:t>23</a:t>
            </a:r>
            <a:r>
              <a:rPr lang="zh-CN" altLang="zh-CN" sz="2200" dirty="0" smtClean="0"/>
              <a:t>日，财政部、国家税务总局《关于全面推开营业税改征增值税试点的通知》（财税〔</a:t>
            </a:r>
            <a:r>
              <a:rPr lang="en-US" altLang="zh-CN" sz="2200" dirty="0" smtClean="0"/>
              <a:t>2016</a:t>
            </a:r>
            <a:r>
              <a:rPr lang="zh-CN" altLang="zh-CN" sz="2200" dirty="0" smtClean="0"/>
              <a:t>〕</a:t>
            </a:r>
            <a:r>
              <a:rPr lang="en-US" altLang="zh-CN" sz="2200" dirty="0" smtClean="0"/>
              <a:t>36</a:t>
            </a:r>
            <a:r>
              <a:rPr lang="zh-CN" altLang="zh-CN" sz="2200" dirty="0" smtClean="0"/>
              <a:t>号），决定自</a:t>
            </a:r>
            <a:r>
              <a:rPr lang="en-US" altLang="zh-CN" sz="2200" dirty="0" smtClean="0"/>
              <a:t>2016</a:t>
            </a:r>
            <a:r>
              <a:rPr lang="zh-CN" altLang="zh-CN" sz="2200" dirty="0" smtClean="0"/>
              <a:t>年</a:t>
            </a:r>
            <a:r>
              <a:rPr lang="en-US" altLang="zh-CN" sz="2200" dirty="0" smtClean="0"/>
              <a:t>5</a:t>
            </a:r>
            <a:r>
              <a:rPr lang="zh-CN" altLang="zh-CN" sz="2200" dirty="0" smtClean="0"/>
              <a:t>月</a:t>
            </a:r>
            <a:r>
              <a:rPr lang="en-US" altLang="zh-CN" sz="2200" dirty="0" smtClean="0"/>
              <a:t>1</a:t>
            </a:r>
            <a:r>
              <a:rPr lang="zh-CN" altLang="zh-CN" sz="2200" dirty="0" smtClean="0"/>
              <a:t>日起，在全国全面推开营改增试点，</a:t>
            </a:r>
            <a:r>
              <a:rPr lang="zh-CN" altLang="zh-CN" sz="2200" dirty="0" smtClean="0">
                <a:solidFill>
                  <a:srgbClr val="FF0000"/>
                </a:solidFill>
              </a:rPr>
              <a:t>建筑业、房地产业、金融业、生活服务业</a:t>
            </a:r>
            <a:r>
              <a:rPr lang="zh-CN" altLang="zh-CN" sz="2200" dirty="0" smtClean="0"/>
              <a:t>等全部纳入营改增范围。</a:t>
            </a:r>
            <a:endParaRPr lang="zh-CN" altLang="en-US" sz="2200" dirty="0" smtClean="0"/>
          </a:p>
          <a:p>
            <a:endParaRPr lang="zh-CN" altLang="en-US"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3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484784"/>
            <a:ext cx="8077200" cy="914400"/>
          </a:xfrm>
        </p:spPr>
        <p:txBody>
          <a:bodyPr/>
          <a:lstStyle/>
          <a:p>
            <a:r>
              <a:rPr lang="en-US" altLang="zh-CN" sz="2800" dirty="0" smtClean="0"/>
              <a:t>【</a:t>
            </a:r>
            <a:r>
              <a:rPr lang="zh-CN" altLang="en-US" sz="2800" dirty="0" smtClean="0"/>
              <a:t>条文</a:t>
            </a:r>
            <a:r>
              <a:rPr lang="en-US" altLang="zh-CN" sz="2800" dirty="0" smtClean="0"/>
              <a:t>】</a:t>
            </a:r>
            <a:r>
              <a:rPr lang="zh-CN" altLang="en-US" sz="2800" dirty="0" smtClean="0"/>
              <a:t>企业管理费及施工组织措施费：均按增值税下不含进项税额的价格或费用确定，企业管理费的组成内容增加城市维护建设税、教育费附加以及地方教育附加。</a:t>
            </a:r>
            <a:br>
              <a:rPr lang="zh-CN" altLang="en-US" sz="2800" dirty="0" smtClean="0"/>
            </a:br>
            <a:endParaRPr lang="zh-CN" altLang="en-US" sz="2800" dirty="0"/>
          </a:p>
        </p:txBody>
      </p:sp>
      <p:sp>
        <p:nvSpPr>
          <p:cNvPr id="3" name="内容占位符 2"/>
          <p:cNvSpPr>
            <a:spLocks noGrp="1"/>
          </p:cNvSpPr>
          <p:nvPr>
            <p:ph idx="1"/>
          </p:nvPr>
        </p:nvSpPr>
        <p:spPr>
          <a:xfrm>
            <a:off x="467544" y="2996952"/>
            <a:ext cx="8077200" cy="3227040"/>
          </a:xfrm>
        </p:spPr>
        <p:txBody>
          <a:bodyPr/>
          <a:lstStyle/>
          <a:p>
            <a:pPr>
              <a:buNone/>
            </a:pPr>
            <a:r>
              <a:rPr lang="en-US" altLang="zh-CN" sz="2000" dirty="0" smtClean="0"/>
              <a:t>【</a:t>
            </a:r>
            <a:r>
              <a:rPr lang="zh-CN" altLang="en-US" sz="2000" dirty="0" smtClean="0"/>
              <a:t>解读</a:t>
            </a:r>
            <a:r>
              <a:rPr lang="en-US" altLang="zh-CN" sz="2000" dirty="0" smtClean="0"/>
              <a:t>】</a:t>
            </a:r>
          </a:p>
          <a:p>
            <a:pPr>
              <a:buFont typeface="Wingdings" pitchFamily="2" charset="2"/>
              <a:buChar char="Ø"/>
            </a:pPr>
            <a:r>
              <a:rPr lang="zh-CN" altLang="en-US" sz="2000" dirty="0" smtClean="0"/>
              <a:t>增值税下，企业管理费的组成内容增加城市维护建设税、教育费附加以及地方教育附加，扣除办公费、固定资产使用费、工具用具使用费、检验试验费等</a:t>
            </a:r>
            <a:r>
              <a:rPr lang="en-US" sz="2000" dirty="0" smtClean="0"/>
              <a:t>4</a:t>
            </a:r>
            <a:r>
              <a:rPr lang="zh-CN" altLang="en-US" sz="2000" dirty="0" smtClean="0"/>
              <a:t>项内容所包含的进项税额。</a:t>
            </a:r>
          </a:p>
          <a:p>
            <a:endParaRPr lang="zh-CN" altLang="en-US" dirty="0"/>
          </a:p>
        </p:txBody>
      </p:sp>
      <p:pic>
        <p:nvPicPr>
          <p:cNvPr id="4" name="Picture 4" descr="C:\Program Files\Microsoft Office\MEDIA\OFFICE12\Lines\BD10219_.gif"/>
          <p:cNvPicPr>
            <a:picLocks noChangeAspect="1" noChangeArrowheads="1"/>
          </p:cNvPicPr>
          <p:nvPr/>
        </p:nvPicPr>
        <p:blipFill>
          <a:blip r:embed="rId2" cstate="print"/>
          <a:srcRect/>
          <a:stretch>
            <a:fillRect/>
          </a:stretch>
        </p:blipFill>
        <p:spPr bwMode="auto">
          <a:xfrm>
            <a:off x="-5725144" y="2780928"/>
            <a:ext cx="14241469" cy="45719"/>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552" y="1268760"/>
            <a:ext cx="8077200" cy="4495800"/>
          </a:xfrm>
        </p:spPr>
        <p:txBody>
          <a:bodyPr/>
          <a:lstStyle/>
          <a:p>
            <a:pPr>
              <a:buFont typeface="Wingdings" pitchFamily="2" charset="2"/>
              <a:buChar char="Ø"/>
            </a:pPr>
            <a:r>
              <a:rPr lang="zh-CN" altLang="en-US" sz="2000" dirty="0" smtClean="0"/>
              <a:t>营业税下，城市维护建设税、教育费附加以及地方教育附加是税金的组成部分，其中城市维护建设税市区税率为</a:t>
            </a:r>
            <a:r>
              <a:rPr lang="en-US" sz="2000" dirty="0" smtClean="0"/>
              <a:t>7%</a:t>
            </a:r>
            <a:r>
              <a:rPr lang="zh-CN" altLang="en-US" sz="2000" dirty="0" smtClean="0"/>
              <a:t>，城（镇）税率为</a:t>
            </a:r>
            <a:r>
              <a:rPr lang="en-US" sz="2000" dirty="0" smtClean="0"/>
              <a:t>5%</a:t>
            </a:r>
            <a:r>
              <a:rPr lang="zh-CN" altLang="en-US" sz="2000" dirty="0" smtClean="0"/>
              <a:t>，农村税率为</a:t>
            </a:r>
            <a:r>
              <a:rPr lang="en-US" sz="2000" dirty="0" smtClean="0"/>
              <a:t>1%</a:t>
            </a:r>
            <a:r>
              <a:rPr lang="zh-CN" altLang="en-US" sz="2000" dirty="0" smtClean="0"/>
              <a:t>。教育费附加税率</a:t>
            </a:r>
            <a:r>
              <a:rPr lang="en-US" sz="2000" dirty="0" smtClean="0"/>
              <a:t>3%</a:t>
            </a:r>
            <a:r>
              <a:rPr lang="zh-CN" altLang="en-US" sz="2000" dirty="0" smtClean="0"/>
              <a:t>，地方教育费附加税率</a:t>
            </a:r>
            <a:r>
              <a:rPr lang="en-US" sz="2000" dirty="0" smtClean="0"/>
              <a:t>2%</a:t>
            </a:r>
            <a:r>
              <a:rPr lang="zh-CN" altLang="en-US" sz="2000" dirty="0" smtClean="0"/>
              <a:t>。城市维护建设税、教育费附加以及地方教育附加的计税基数是应纳税金。</a:t>
            </a:r>
          </a:p>
          <a:p>
            <a:pPr>
              <a:buFont typeface="Wingdings" pitchFamily="2" charset="2"/>
              <a:buChar char="Ø"/>
            </a:pPr>
            <a:r>
              <a:rPr lang="zh-CN" altLang="en-US" sz="2000" dirty="0" smtClean="0"/>
              <a:t>增值税下，根据建设部标准定额司</a:t>
            </a:r>
            <a:r>
              <a:rPr lang="en-US" altLang="zh-CN" sz="2000" dirty="0" smtClean="0"/>
              <a:t>《</a:t>
            </a:r>
            <a:r>
              <a:rPr lang="zh-CN" altLang="en-US" sz="2000" dirty="0" smtClean="0"/>
              <a:t>关于印发研究落实“营改增”具体措施研讨会会议纪要的通知</a:t>
            </a:r>
            <a:r>
              <a:rPr lang="en-US" altLang="zh-CN" sz="2000" dirty="0" smtClean="0"/>
              <a:t>》</a:t>
            </a:r>
            <a:r>
              <a:rPr lang="zh-CN" altLang="en-US" sz="2000" dirty="0" smtClean="0"/>
              <a:t>（建标造</a:t>
            </a:r>
            <a:r>
              <a:rPr lang="en-US" altLang="zh-CN" sz="2000" dirty="0" smtClean="0"/>
              <a:t>【</a:t>
            </a:r>
            <a:r>
              <a:rPr lang="en-US" sz="2000" dirty="0" smtClean="0"/>
              <a:t>2016</a:t>
            </a:r>
            <a:r>
              <a:rPr lang="en-US" altLang="zh-CN" sz="2000" dirty="0" smtClean="0"/>
              <a:t>】</a:t>
            </a:r>
            <a:r>
              <a:rPr lang="en-US" sz="2000" dirty="0" smtClean="0"/>
              <a:t>49</a:t>
            </a:r>
            <a:r>
              <a:rPr lang="zh-CN" altLang="en-US" sz="2000" dirty="0" smtClean="0"/>
              <a:t>号）文件精神，考虑附加税费价内税性质，将附件税纳入企业管理费中。</a:t>
            </a:r>
            <a:endParaRPr lang="zh-CN" altLang="en-US" sz="2000"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1412776"/>
            <a:ext cx="8077200" cy="4495800"/>
          </a:xfrm>
        </p:spPr>
        <p:txBody>
          <a:bodyPr/>
          <a:lstStyle/>
          <a:p>
            <a:pPr lvl="0" indent="406400" algn="just">
              <a:lnSpc>
                <a:spcPct val="150000"/>
              </a:lnSpc>
              <a:spcAft>
                <a:spcPts val="600"/>
              </a:spcAft>
              <a:buFont typeface="Wingdings" pitchFamily="2" charset="2"/>
              <a:buChar char="l"/>
            </a:pPr>
            <a:r>
              <a:rPr lang="zh-CN" altLang="en-US" sz="2000" b="1" dirty="0" smtClean="0">
                <a:solidFill>
                  <a:schemeClr val="accent6">
                    <a:lumMod val="75000"/>
                  </a:schemeClr>
                </a:solidFill>
                <a:latin typeface="+mn-ea"/>
              </a:rPr>
              <a:t>企业管理费</a:t>
            </a:r>
            <a:r>
              <a:rPr lang="zh-CN" altLang="en-US" sz="2000" dirty="0" smtClean="0">
                <a:solidFill>
                  <a:schemeClr val="accent6">
                    <a:lumMod val="50000"/>
                  </a:schemeClr>
                </a:solidFill>
                <a:latin typeface="+mn-ea"/>
              </a:rPr>
              <a:t>： 企业管理费中的进项金额的扣除及费率调整：按现行工业管理费中含进项额的费用占</a:t>
            </a:r>
            <a:r>
              <a:rPr lang="en-US" altLang="zh-CN" sz="2000" dirty="0" smtClean="0">
                <a:solidFill>
                  <a:schemeClr val="accent6">
                    <a:lumMod val="50000"/>
                  </a:schemeClr>
                </a:solidFill>
                <a:latin typeface="+mn-ea"/>
              </a:rPr>
              <a:t>30%</a:t>
            </a:r>
            <a:r>
              <a:rPr lang="zh-CN" altLang="en-US" sz="2000" dirty="0" smtClean="0">
                <a:solidFill>
                  <a:schemeClr val="accent6">
                    <a:lumMod val="50000"/>
                  </a:schemeClr>
                </a:solidFill>
                <a:latin typeface="+mn-ea"/>
              </a:rPr>
              <a:t>，平均抵扣率</a:t>
            </a:r>
            <a:r>
              <a:rPr lang="en-US" altLang="zh-CN" sz="2000" dirty="0" smtClean="0">
                <a:solidFill>
                  <a:schemeClr val="accent6">
                    <a:lumMod val="50000"/>
                  </a:schemeClr>
                </a:solidFill>
                <a:latin typeface="+mn-ea"/>
              </a:rPr>
              <a:t>17%</a:t>
            </a:r>
            <a:r>
              <a:rPr lang="zh-CN" altLang="en-US" sz="2000" dirty="0" smtClean="0">
                <a:solidFill>
                  <a:schemeClr val="accent6">
                    <a:lumMod val="50000"/>
                  </a:schemeClr>
                </a:solidFill>
                <a:latin typeface="+mn-ea"/>
              </a:rPr>
              <a:t>，调整系数</a:t>
            </a:r>
            <a:r>
              <a:rPr lang="en-US" altLang="zh-CN" sz="2000" dirty="0" smtClean="0">
                <a:solidFill>
                  <a:schemeClr val="accent6">
                    <a:lumMod val="50000"/>
                  </a:schemeClr>
                </a:solidFill>
                <a:latin typeface="+mn-ea"/>
              </a:rPr>
              <a:t>95.6%</a:t>
            </a:r>
            <a:r>
              <a:rPr lang="zh-CN" altLang="en-US" sz="2000" dirty="0" smtClean="0">
                <a:solidFill>
                  <a:schemeClr val="accent6">
                    <a:lumMod val="50000"/>
                  </a:schemeClr>
                </a:solidFill>
                <a:latin typeface="+mn-ea"/>
              </a:rPr>
              <a:t>。</a:t>
            </a:r>
            <a:endParaRPr lang="en-US" altLang="zh-CN" sz="2000" dirty="0" smtClean="0">
              <a:solidFill>
                <a:schemeClr val="accent6">
                  <a:lumMod val="50000"/>
                </a:schemeClr>
              </a:solidFill>
              <a:latin typeface="+mn-ea"/>
            </a:endParaRPr>
          </a:p>
          <a:p>
            <a:pPr lvl="0" indent="406400" algn="just">
              <a:lnSpc>
                <a:spcPct val="150000"/>
              </a:lnSpc>
              <a:spcBef>
                <a:spcPts val="0"/>
              </a:spcBef>
              <a:buNone/>
            </a:pPr>
            <a:r>
              <a:rPr lang="zh-CN" altLang="en-US" sz="2000" dirty="0" smtClean="0">
                <a:solidFill>
                  <a:schemeClr val="accent6">
                    <a:lumMod val="50000"/>
                  </a:schemeClr>
                </a:solidFill>
                <a:latin typeface="+mn-ea"/>
              </a:rPr>
              <a:t>企业管理费增加城市维护建设税、教育费附加和地方教育附加等内容，套用时不再区分工程所在地，按统一费率执行。工程所在地为市区、城镇、其他的附加税费占造价比例分别为</a:t>
            </a:r>
            <a:r>
              <a:rPr lang="en-US" altLang="zh-CN" sz="2000" dirty="0" smtClean="0">
                <a:solidFill>
                  <a:schemeClr val="accent6">
                    <a:lumMod val="50000"/>
                  </a:schemeClr>
                </a:solidFill>
                <a:latin typeface="+mn-ea"/>
              </a:rPr>
              <a:t>0.334%</a:t>
            </a:r>
            <a:r>
              <a:rPr lang="zh-CN" altLang="en-US" sz="2000" dirty="0" smtClean="0">
                <a:solidFill>
                  <a:schemeClr val="accent6">
                    <a:lumMod val="50000"/>
                  </a:schemeClr>
                </a:solidFill>
                <a:latin typeface="+mn-ea"/>
              </a:rPr>
              <a:t>、</a:t>
            </a:r>
            <a:r>
              <a:rPr lang="en-US" altLang="zh-CN" sz="2000" dirty="0" smtClean="0">
                <a:solidFill>
                  <a:schemeClr val="accent6">
                    <a:lumMod val="50000"/>
                  </a:schemeClr>
                </a:solidFill>
                <a:latin typeface="+mn-ea"/>
              </a:rPr>
              <a:t>0.278%</a:t>
            </a:r>
            <a:r>
              <a:rPr lang="zh-CN" altLang="en-US" sz="2000" dirty="0" smtClean="0">
                <a:solidFill>
                  <a:schemeClr val="accent6">
                    <a:lumMod val="50000"/>
                  </a:schemeClr>
                </a:solidFill>
                <a:latin typeface="+mn-ea"/>
              </a:rPr>
              <a:t>、</a:t>
            </a:r>
            <a:r>
              <a:rPr lang="en-US" altLang="zh-CN" sz="2000" dirty="0" smtClean="0">
                <a:solidFill>
                  <a:schemeClr val="accent6">
                    <a:lumMod val="50000"/>
                  </a:schemeClr>
                </a:solidFill>
                <a:latin typeface="+mn-ea"/>
              </a:rPr>
              <a:t>0.167%</a:t>
            </a:r>
            <a:r>
              <a:rPr lang="zh-CN" altLang="en-US" sz="2000" dirty="0" smtClean="0">
                <a:solidFill>
                  <a:schemeClr val="accent6">
                    <a:lumMod val="50000"/>
                  </a:schemeClr>
                </a:solidFill>
                <a:latin typeface="+mn-ea"/>
              </a:rPr>
              <a:t>，相应权数为</a:t>
            </a:r>
            <a:r>
              <a:rPr lang="en-US" altLang="zh-CN" sz="2000" dirty="0" smtClean="0">
                <a:solidFill>
                  <a:schemeClr val="accent6">
                    <a:lumMod val="50000"/>
                  </a:schemeClr>
                </a:solidFill>
                <a:latin typeface="+mn-ea"/>
              </a:rPr>
              <a:t>75%</a:t>
            </a:r>
            <a:r>
              <a:rPr lang="zh-CN" altLang="en-US" sz="2000" dirty="0" smtClean="0">
                <a:solidFill>
                  <a:schemeClr val="accent6">
                    <a:lumMod val="50000"/>
                  </a:schemeClr>
                </a:solidFill>
                <a:latin typeface="+mn-ea"/>
              </a:rPr>
              <a:t>、</a:t>
            </a:r>
            <a:r>
              <a:rPr lang="en-US" altLang="zh-CN" sz="2000" dirty="0" smtClean="0">
                <a:solidFill>
                  <a:schemeClr val="accent6">
                    <a:lumMod val="50000"/>
                  </a:schemeClr>
                </a:solidFill>
                <a:latin typeface="+mn-ea"/>
              </a:rPr>
              <a:t>18%</a:t>
            </a:r>
            <a:r>
              <a:rPr lang="zh-CN" altLang="en-US" sz="2000" dirty="0" smtClean="0">
                <a:solidFill>
                  <a:schemeClr val="accent6">
                    <a:lumMod val="50000"/>
                  </a:schemeClr>
                </a:solidFill>
                <a:latin typeface="+mn-ea"/>
              </a:rPr>
              <a:t>、</a:t>
            </a:r>
            <a:r>
              <a:rPr lang="en-US" altLang="zh-CN" sz="2000" dirty="0" smtClean="0">
                <a:solidFill>
                  <a:schemeClr val="accent6">
                    <a:lumMod val="50000"/>
                  </a:schemeClr>
                </a:solidFill>
                <a:latin typeface="+mn-ea"/>
              </a:rPr>
              <a:t>7%</a:t>
            </a:r>
            <a:r>
              <a:rPr lang="zh-CN" altLang="en-US" sz="2000" dirty="0" smtClean="0">
                <a:solidFill>
                  <a:schemeClr val="accent6">
                    <a:lumMod val="50000"/>
                  </a:schemeClr>
                </a:solidFill>
                <a:latin typeface="+mn-ea"/>
              </a:rPr>
              <a:t>，综合为</a:t>
            </a:r>
            <a:r>
              <a:rPr lang="en-US" altLang="zh-CN" sz="2000" dirty="0" smtClean="0">
                <a:solidFill>
                  <a:schemeClr val="accent6">
                    <a:lumMod val="50000"/>
                  </a:schemeClr>
                </a:solidFill>
                <a:latin typeface="+mn-ea"/>
              </a:rPr>
              <a:t>0.312%</a:t>
            </a:r>
            <a:r>
              <a:rPr lang="zh-CN" altLang="en-US" sz="2000" dirty="0" smtClean="0">
                <a:solidFill>
                  <a:schemeClr val="accent6">
                    <a:lumMod val="50000"/>
                  </a:schemeClr>
                </a:solidFill>
                <a:latin typeface="+mn-ea"/>
              </a:rPr>
              <a:t>。增加管理费调整系数</a:t>
            </a:r>
            <a:r>
              <a:rPr lang="en-US" altLang="zh-CN" sz="2000" dirty="0" smtClean="0">
                <a:solidFill>
                  <a:schemeClr val="accent6">
                    <a:lumMod val="50000"/>
                  </a:schemeClr>
                </a:solidFill>
                <a:latin typeface="+mn-ea"/>
              </a:rPr>
              <a:t>1.05</a:t>
            </a:r>
            <a:r>
              <a:rPr lang="zh-CN" altLang="en-US" sz="2000" dirty="0" smtClean="0">
                <a:solidFill>
                  <a:schemeClr val="accent6">
                    <a:lumMod val="50000"/>
                  </a:schemeClr>
                </a:solidFill>
                <a:latin typeface="+mn-ea"/>
              </a:rPr>
              <a:t>，再考虑进项税额扣减系数</a:t>
            </a:r>
            <a:r>
              <a:rPr lang="en-US" altLang="zh-CN" sz="2000" dirty="0" smtClean="0">
                <a:solidFill>
                  <a:schemeClr val="accent6">
                    <a:lumMod val="50000"/>
                  </a:schemeClr>
                </a:solidFill>
                <a:latin typeface="+mn-ea"/>
              </a:rPr>
              <a:t>0.956</a:t>
            </a:r>
            <a:r>
              <a:rPr lang="zh-CN" altLang="en-US" sz="2000" dirty="0" smtClean="0">
                <a:solidFill>
                  <a:schemeClr val="accent6">
                    <a:lumMod val="50000"/>
                  </a:schemeClr>
                </a:solidFill>
                <a:latin typeface="+mn-ea"/>
              </a:rPr>
              <a:t>后，得到</a:t>
            </a:r>
            <a:r>
              <a:rPr lang="zh-CN" altLang="en-US" sz="2000" dirty="0" smtClean="0">
                <a:solidFill>
                  <a:srgbClr val="FF0000"/>
                </a:solidFill>
                <a:latin typeface="+mn-ea"/>
              </a:rPr>
              <a:t>企业管理费综合调整系数</a:t>
            </a:r>
            <a:r>
              <a:rPr lang="en-US" altLang="zh-CN" sz="2000" dirty="0" smtClean="0">
                <a:solidFill>
                  <a:srgbClr val="FF0000"/>
                </a:solidFill>
                <a:latin typeface="+mn-ea"/>
              </a:rPr>
              <a:t>1.088</a:t>
            </a:r>
            <a:r>
              <a:rPr lang="zh-CN" altLang="en-US" sz="2000" dirty="0" smtClean="0">
                <a:solidFill>
                  <a:schemeClr val="accent6">
                    <a:lumMod val="50000"/>
                  </a:schemeClr>
                </a:solidFill>
                <a:latin typeface="+mn-ea"/>
              </a:rPr>
              <a:t>。</a:t>
            </a:r>
            <a:endParaRPr lang="en-US" altLang="zh-CN" sz="2000" dirty="0" smtClean="0">
              <a:solidFill>
                <a:schemeClr val="accent6">
                  <a:lumMod val="50000"/>
                </a:schemeClr>
              </a:solidFill>
              <a:latin typeface="+mn-ea"/>
            </a:endParaRPr>
          </a:p>
          <a:p>
            <a:endParaRPr lang="zh-CN" altLang="en-US"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1196752"/>
            <a:ext cx="8077200" cy="4968552"/>
          </a:xfrm>
        </p:spPr>
        <p:txBody>
          <a:bodyPr/>
          <a:lstStyle/>
          <a:p>
            <a:pPr lvl="0" indent="406400" algn="just">
              <a:lnSpc>
                <a:spcPct val="150000"/>
              </a:lnSpc>
              <a:buFont typeface="Wingdings" pitchFamily="2" charset="2"/>
              <a:buChar char="l"/>
            </a:pPr>
            <a:r>
              <a:rPr lang="zh-CN" altLang="en-US" sz="2000" b="1" dirty="0" smtClean="0">
                <a:solidFill>
                  <a:schemeClr val="accent6">
                    <a:lumMod val="75000"/>
                  </a:schemeClr>
                </a:solidFill>
                <a:latin typeface="+mn-ea"/>
              </a:rPr>
              <a:t>施工组织措施费费</a:t>
            </a:r>
            <a:r>
              <a:rPr lang="zh-CN" altLang="en-US" sz="2000" dirty="0" smtClean="0">
                <a:solidFill>
                  <a:schemeClr val="accent6">
                    <a:lumMod val="50000"/>
                  </a:schemeClr>
                </a:solidFill>
                <a:latin typeface="+mn-ea"/>
              </a:rPr>
              <a:t>：</a:t>
            </a:r>
            <a:endParaRPr lang="en-US" altLang="zh-CN" sz="2000" dirty="0" smtClean="0">
              <a:solidFill>
                <a:schemeClr val="accent6">
                  <a:lumMod val="50000"/>
                </a:schemeClr>
              </a:solidFill>
              <a:latin typeface="+mn-ea"/>
            </a:endParaRPr>
          </a:p>
          <a:p>
            <a:pPr lvl="0" indent="406400" algn="just">
              <a:lnSpc>
                <a:spcPct val="150000"/>
              </a:lnSpc>
              <a:buFont typeface="Wingdings" pitchFamily="2" charset="2"/>
              <a:buChar char="l"/>
            </a:pPr>
            <a:r>
              <a:rPr lang="zh-CN" altLang="en-US" sz="2000" dirty="0" smtClean="0">
                <a:solidFill>
                  <a:schemeClr val="accent6">
                    <a:lumMod val="50000"/>
                  </a:schemeClr>
                </a:solidFill>
                <a:latin typeface="+mn-ea"/>
              </a:rPr>
              <a:t>①除安全文明施工费外的组织措施费，其营改增前后的费用总额保持不变。</a:t>
            </a:r>
            <a:endParaRPr lang="en-US" altLang="zh-CN" sz="2000" dirty="0" smtClean="0">
              <a:solidFill>
                <a:schemeClr val="accent6">
                  <a:lumMod val="50000"/>
                </a:schemeClr>
              </a:solidFill>
              <a:latin typeface="+mn-ea"/>
            </a:endParaRPr>
          </a:p>
          <a:p>
            <a:pPr lvl="0" indent="406400" algn="just">
              <a:lnSpc>
                <a:spcPct val="150000"/>
              </a:lnSpc>
              <a:buFont typeface="Wingdings" pitchFamily="2" charset="2"/>
              <a:buChar char="l"/>
            </a:pPr>
            <a:r>
              <a:rPr lang="zh-CN" altLang="en-US" sz="2000" dirty="0" smtClean="0">
                <a:solidFill>
                  <a:schemeClr val="accent6">
                    <a:lumMod val="50000"/>
                  </a:schemeClr>
                </a:solidFill>
                <a:latin typeface="+mn-ea"/>
              </a:rPr>
              <a:t>②安全文明费已包括了</a:t>
            </a:r>
            <a:r>
              <a:rPr lang="en-US" altLang="zh-CN" sz="2000" dirty="0" smtClean="0">
                <a:solidFill>
                  <a:schemeClr val="accent6">
                    <a:lumMod val="50000"/>
                  </a:schemeClr>
                </a:solidFill>
                <a:latin typeface="+mn-ea"/>
              </a:rPr>
              <a:t>《</a:t>
            </a:r>
            <a:r>
              <a:rPr lang="zh-CN" altLang="en-US" sz="2000" dirty="0" smtClean="0">
                <a:solidFill>
                  <a:schemeClr val="accent6">
                    <a:lumMod val="50000"/>
                  </a:schemeClr>
                </a:solidFill>
                <a:latin typeface="+mn-ea"/>
              </a:rPr>
              <a:t>关于规范建设工程安全文明施工费计取的通知</a:t>
            </a:r>
            <a:r>
              <a:rPr lang="en-US" altLang="zh-CN" sz="2000" dirty="0" smtClean="0">
                <a:solidFill>
                  <a:schemeClr val="accent6">
                    <a:lumMod val="50000"/>
                  </a:schemeClr>
                </a:solidFill>
                <a:latin typeface="+mn-ea"/>
              </a:rPr>
              <a:t>》</a:t>
            </a:r>
            <a:r>
              <a:rPr lang="zh-CN" altLang="en-US" sz="2000" dirty="0" smtClean="0">
                <a:solidFill>
                  <a:schemeClr val="accent6">
                    <a:lumMod val="50000"/>
                  </a:schemeClr>
                </a:solidFill>
                <a:latin typeface="+mn-ea"/>
              </a:rPr>
              <a:t>（建建发</a:t>
            </a:r>
            <a:r>
              <a:rPr lang="en-US" altLang="zh-CN" sz="2000" dirty="0" smtClean="0">
                <a:solidFill>
                  <a:schemeClr val="accent6">
                    <a:lumMod val="50000"/>
                  </a:schemeClr>
                </a:solidFill>
                <a:latin typeface="+mn-ea"/>
              </a:rPr>
              <a:t>〔2015〕517</a:t>
            </a:r>
            <a:r>
              <a:rPr lang="zh-CN" altLang="en-US" sz="2000" dirty="0" smtClean="0">
                <a:solidFill>
                  <a:schemeClr val="accent6">
                    <a:lumMod val="50000"/>
                  </a:schemeClr>
                </a:solidFill>
                <a:latin typeface="+mn-ea"/>
              </a:rPr>
              <a:t>）号文件中的安全文明施工费的基本费和施工扬尘污染防治增加费的内容。</a:t>
            </a:r>
            <a:endParaRPr lang="en-US" altLang="zh-CN" sz="2000" dirty="0" smtClean="0">
              <a:solidFill>
                <a:schemeClr val="accent6">
                  <a:lumMod val="50000"/>
                </a:schemeClr>
              </a:solidFill>
              <a:latin typeface="+mn-ea"/>
            </a:endParaRPr>
          </a:p>
          <a:p>
            <a:pPr lvl="0" indent="406400" algn="just">
              <a:lnSpc>
                <a:spcPct val="150000"/>
              </a:lnSpc>
              <a:buFont typeface="Wingdings" pitchFamily="2" charset="2"/>
              <a:buChar char="l"/>
            </a:pPr>
            <a:r>
              <a:rPr lang="zh-CN" altLang="en-US" sz="2000" dirty="0" smtClean="0">
                <a:solidFill>
                  <a:schemeClr val="accent6">
                    <a:lumMod val="50000"/>
                  </a:schemeClr>
                </a:solidFill>
                <a:latin typeface="+mn-ea"/>
              </a:rPr>
              <a:t>③安全文明施工费进项金额扣除按现行安全文明施工费中含进项额的费用占</a:t>
            </a:r>
            <a:r>
              <a:rPr lang="en-US" altLang="zh-CN" sz="2000" dirty="0" smtClean="0">
                <a:solidFill>
                  <a:schemeClr val="accent6">
                    <a:lumMod val="50000"/>
                  </a:schemeClr>
                </a:solidFill>
                <a:latin typeface="+mn-ea"/>
              </a:rPr>
              <a:t>40%</a:t>
            </a:r>
            <a:r>
              <a:rPr lang="zh-CN" altLang="en-US" sz="2000" dirty="0" smtClean="0">
                <a:solidFill>
                  <a:schemeClr val="accent6">
                    <a:lumMod val="50000"/>
                  </a:schemeClr>
                </a:solidFill>
                <a:latin typeface="+mn-ea"/>
              </a:rPr>
              <a:t>，平均抵扣率</a:t>
            </a:r>
            <a:r>
              <a:rPr lang="en-US" altLang="zh-CN" sz="2000" dirty="0" smtClean="0">
                <a:solidFill>
                  <a:schemeClr val="accent6">
                    <a:lumMod val="50000"/>
                  </a:schemeClr>
                </a:solidFill>
                <a:latin typeface="+mn-ea"/>
              </a:rPr>
              <a:t>17%</a:t>
            </a:r>
            <a:r>
              <a:rPr lang="zh-CN" altLang="en-US" sz="2000" dirty="0" smtClean="0">
                <a:solidFill>
                  <a:schemeClr val="accent6">
                    <a:lumMod val="50000"/>
                  </a:schemeClr>
                </a:solidFill>
                <a:latin typeface="+mn-ea"/>
              </a:rPr>
              <a:t>，</a:t>
            </a:r>
            <a:r>
              <a:rPr lang="zh-CN" altLang="en-US" sz="2000" dirty="0" smtClean="0">
                <a:solidFill>
                  <a:srgbClr val="FF0000"/>
                </a:solidFill>
                <a:latin typeface="+mn-ea"/>
              </a:rPr>
              <a:t>安全文明施工费调整系数</a:t>
            </a:r>
            <a:r>
              <a:rPr lang="en-US" altLang="zh-CN" sz="2000" dirty="0" smtClean="0">
                <a:solidFill>
                  <a:srgbClr val="FF0000"/>
                </a:solidFill>
                <a:latin typeface="+mn-ea"/>
              </a:rPr>
              <a:t>94.2%</a:t>
            </a:r>
            <a:r>
              <a:rPr lang="zh-CN" altLang="en-US" sz="2000" dirty="0" smtClean="0">
                <a:solidFill>
                  <a:srgbClr val="FF0000"/>
                </a:solidFill>
                <a:latin typeface="+mn-ea"/>
              </a:rPr>
              <a:t>。</a:t>
            </a:r>
            <a:endParaRPr lang="en-US" altLang="zh-CN" sz="2000" dirty="0" smtClean="0">
              <a:solidFill>
                <a:srgbClr val="FF0000"/>
              </a:solidFill>
              <a:latin typeface="+mn-ea"/>
            </a:endParaRPr>
          </a:p>
          <a:p>
            <a:pPr indent="406400" algn="just">
              <a:lnSpc>
                <a:spcPct val="150000"/>
              </a:lnSpc>
              <a:spcBef>
                <a:spcPts val="0"/>
              </a:spcBef>
              <a:buNone/>
            </a:pPr>
            <a:r>
              <a:rPr lang="zh-CN" altLang="en-US" sz="2000" dirty="0" smtClean="0">
                <a:solidFill>
                  <a:schemeClr val="accent6">
                    <a:lumMod val="50000"/>
                  </a:schemeClr>
                </a:solidFill>
                <a:latin typeface="+mn-ea"/>
              </a:rPr>
              <a:t>费率调整见</a:t>
            </a:r>
            <a:r>
              <a:rPr lang="en-US" altLang="zh-CN" sz="2000" dirty="0" smtClean="0">
                <a:solidFill>
                  <a:schemeClr val="accent6">
                    <a:lumMod val="50000"/>
                  </a:schemeClr>
                </a:solidFill>
                <a:latin typeface="+mn-ea"/>
              </a:rPr>
              <a:t>《</a:t>
            </a:r>
            <a:r>
              <a:rPr lang="zh-CN" altLang="en-US" sz="2000" dirty="0" smtClean="0">
                <a:solidFill>
                  <a:schemeClr val="accent6">
                    <a:lumMod val="50000"/>
                  </a:schemeClr>
                </a:solidFill>
                <a:latin typeface="+mn-ea"/>
              </a:rPr>
              <a:t>关于</a:t>
            </a:r>
            <a:r>
              <a:rPr lang="zh-CN" altLang="en-US" sz="2000" dirty="0" smtClean="0"/>
              <a:t>发布营改增后浙江省建设工程施工取费费率的通知</a:t>
            </a:r>
            <a:r>
              <a:rPr lang="en-US" altLang="zh-CN" sz="2000" dirty="0" smtClean="0">
                <a:solidFill>
                  <a:schemeClr val="accent6">
                    <a:lumMod val="50000"/>
                  </a:schemeClr>
                </a:solidFill>
                <a:latin typeface="+mn-ea"/>
              </a:rPr>
              <a:t>》</a:t>
            </a:r>
            <a:r>
              <a:rPr lang="zh-CN" altLang="en-US" sz="2000" dirty="0" smtClean="0">
                <a:solidFill>
                  <a:schemeClr val="accent6">
                    <a:lumMod val="50000"/>
                  </a:schemeClr>
                </a:solidFill>
                <a:latin typeface="+mn-ea"/>
              </a:rPr>
              <a:t>（浙建站</a:t>
            </a:r>
            <a:r>
              <a:rPr lang="en-US" altLang="zh-CN" sz="2000" dirty="0" smtClean="0">
                <a:solidFill>
                  <a:schemeClr val="accent6">
                    <a:lumMod val="50000"/>
                  </a:schemeClr>
                </a:solidFill>
                <a:latin typeface="+mn-ea"/>
              </a:rPr>
              <a:t>[2016]23</a:t>
            </a:r>
            <a:r>
              <a:rPr lang="zh-CN" altLang="en-US" sz="2000" dirty="0" smtClean="0">
                <a:solidFill>
                  <a:schemeClr val="accent6">
                    <a:lumMod val="50000"/>
                  </a:schemeClr>
                </a:solidFill>
                <a:latin typeface="+mn-ea"/>
              </a:rPr>
              <a:t>号）文。</a:t>
            </a:r>
            <a:endParaRPr lang="en-US" altLang="zh-CN" sz="2000" dirty="0" smtClean="0">
              <a:solidFill>
                <a:schemeClr val="accent6">
                  <a:lumMod val="50000"/>
                </a:schemeClr>
              </a:solidFill>
              <a:latin typeface="+mn-ea"/>
            </a:endParaRPr>
          </a:p>
          <a:p>
            <a:endParaRPr lang="zh-CN" altLang="en-US" sz="2000" dirty="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700808"/>
            <a:ext cx="8077200" cy="914400"/>
          </a:xfrm>
        </p:spPr>
        <p:txBody>
          <a:bodyPr/>
          <a:lstStyle/>
          <a:p>
            <a:r>
              <a:rPr lang="en-US" altLang="zh-CN" sz="2800" dirty="0" smtClean="0"/>
              <a:t>【</a:t>
            </a:r>
            <a:r>
              <a:rPr lang="zh-CN" altLang="en-US" sz="2800" dirty="0" smtClean="0"/>
              <a:t>条文</a:t>
            </a:r>
            <a:r>
              <a:rPr lang="en-US" altLang="zh-CN" sz="2800" dirty="0" smtClean="0"/>
              <a:t>】</a:t>
            </a:r>
            <a:r>
              <a:rPr lang="zh-CN" altLang="en-US" sz="2800" dirty="0" smtClean="0"/>
              <a:t>税金：税金由增值税销项税额和地方水利建设基金构成。</a:t>
            </a:r>
            <a:r>
              <a:rPr lang="en-US" altLang="zh-CN" dirty="0" smtClean="0"/>
              <a:t/>
            </a:r>
            <a:br>
              <a:rPr lang="en-US" altLang="zh-CN" dirty="0" smtClean="0"/>
            </a:br>
            <a:endParaRPr lang="zh-CN" altLang="en-US" dirty="0"/>
          </a:p>
        </p:txBody>
      </p:sp>
      <p:sp>
        <p:nvSpPr>
          <p:cNvPr id="3" name="内容占位符 2"/>
          <p:cNvSpPr>
            <a:spLocks noGrp="1"/>
          </p:cNvSpPr>
          <p:nvPr>
            <p:ph idx="1"/>
          </p:nvPr>
        </p:nvSpPr>
        <p:spPr>
          <a:xfrm>
            <a:off x="467544" y="2852936"/>
            <a:ext cx="8077200" cy="2532112"/>
          </a:xfrm>
        </p:spPr>
        <p:txBody>
          <a:bodyPr/>
          <a:lstStyle/>
          <a:p>
            <a:pPr>
              <a:buNone/>
            </a:pPr>
            <a:r>
              <a:rPr lang="en-US" altLang="zh-CN" sz="2000" dirty="0" smtClean="0"/>
              <a:t>【</a:t>
            </a:r>
            <a:r>
              <a:rPr lang="zh-CN" altLang="en-US" sz="2000" dirty="0" smtClean="0"/>
              <a:t>解读</a:t>
            </a:r>
            <a:r>
              <a:rPr lang="en-US" altLang="zh-CN" sz="2000" dirty="0" smtClean="0"/>
              <a:t>】</a:t>
            </a:r>
          </a:p>
          <a:p>
            <a:r>
              <a:rPr lang="zh-CN" altLang="en-US" sz="2000" dirty="0" smtClean="0"/>
              <a:t>增值税下，税金包括增值税销项税额和地方水利建设基金两部分内容，销项税额是按照国家税法规定应计入建筑安装工程造价内的增值税销项税额，用来开支进项税额和缴纳应纳税额。根据浙建站定</a:t>
            </a:r>
            <a:r>
              <a:rPr lang="en-US" altLang="zh-CN" sz="2000" dirty="0" smtClean="0"/>
              <a:t>[2016]35</a:t>
            </a:r>
            <a:r>
              <a:rPr lang="zh-CN" altLang="en-US" sz="2000" dirty="0" smtClean="0"/>
              <a:t>号</a:t>
            </a:r>
            <a:r>
              <a:rPr lang="en-US" altLang="zh-CN" sz="2000" dirty="0" smtClean="0"/>
              <a:t>《</a:t>
            </a:r>
            <a:r>
              <a:rPr lang="zh-CN" altLang="en-US" sz="2000" dirty="0" smtClean="0"/>
              <a:t>关于调整浙江省建设工程造价税金费率的通知</a:t>
            </a:r>
            <a:r>
              <a:rPr lang="en-US" altLang="zh-CN" sz="2000" dirty="0" smtClean="0"/>
              <a:t>》</a:t>
            </a:r>
            <a:r>
              <a:rPr lang="zh-CN" altLang="en-US" sz="2000" dirty="0" smtClean="0"/>
              <a:t>，地方水利建设基金费率由税前工程造价的</a:t>
            </a:r>
            <a:r>
              <a:rPr lang="en-US" altLang="zh-CN" sz="2000" dirty="0" smtClean="0"/>
              <a:t>0.10%</a:t>
            </a:r>
            <a:r>
              <a:rPr lang="zh-CN" altLang="en-US" sz="2000" dirty="0" smtClean="0"/>
              <a:t>调整为</a:t>
            </a:r>
            <a:r>
              <a:rPr lang="en-US" altLang="zh-CN" sz="2000" dirty="0" smtClean="0"/>
              <a:t>0.07%</a:t>
            </a:r>
            <a:r>
              <a:rPr lang="zh-CN" altLang="en-US" sz="2000" dirty="0" smtClean="0"/>
              <a:t>，增值税下综合税率不再分市区和城镇，统一为</a:t>
            </a:r>
            <a:r>
              <a:rPr lang="en-US" altLang="zh-CN" sz="2000" dirty="0" smtClean="0"/>
              <a:t>11.07%</a:t>
            </a:r>
            <a:r>
              <a:rPr lang="zh-CN" altLang="en-US" sz="2000" dirty="0" smtClean="0"/>
              <a:t>。</a:t>
            </a:r>
          </a:p>
          <a:p>
            <a:r>
              <a:rPr lang="zh-CN" altLang="en-US" sz="2000" dirty="0" smtClean="0"/>
              <a:t>相比营业税下税金组成内容，增值税下税金不包括附加税费，附加税费增加到企业管理费组成内容中。</a:t>
            </a:r>
          </a:p>
        </p:txBody>
      </p:sp>
      <p:pic>
        <p:nvPicPr>
          <p:cNvPr id="4" name="Picture 4" descr="C:\Program Files\Microsoft Office\MEDIA\OFFICE12\Lines\BD10219_.gif"/>
          <p:cNvPicPr>
            <a:picLocks noChangeAspect="1" noChangeArrowheads="1"/>
          </p:cNvPicPr>
          <p:nvPr/>
        </p:nvPicPr>
        <p:blipFill>
          <a:blip r:embed="rId3" cstate="print"/>
          <a:srcRect/>
          <a:stretch>
            <a:fillRect/>
          </a:stretch>
        </p:blipFill>
        <p:spPr bwMode="auto">
          <a:xfrm>
            <a:off x="-5725144" y="2492896"/>
            <a:ext cx="14241469" cy="45719"/>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556792"/>
            <a:ext cx="8077200" cy="914400"/>
          </a:xfrm>
        </p:spPr>
        <p:txBody>
          <a:bodyPr/>
          <a:lstStyle/>
          <a:p>
            <a:r>
              <a:rPr lang="en-US" altLang="zh-CN" sz="2800" dirty="0" smtClean="0"/>
              <a:t>【</a:t>
            </a:r>
            <a:r>
              <a:rPr lang="zh-CN" altLang="en-US" sz="2800" dirty="0" smtClean="0"/>
              <a:t>条文</a:t>
            </a:r>
            <a:r>
              <a:rPr lang="en-US" altLang="zh-CN" sz="2800" dirty="0" smtClean="0"/>
              <a:t>】</a:t>
            </a:r>
            <a:r>
              <a:rPr lang="zh-CN" altLang="en-US" sz="2800" dirty="0" smtClean="0"/>
              <a:t>编制招标控制价使用</a:t>
            </a:r>
            <a:r>
              <a:rPr lang="en-US" altLang="zh-CN" sz="2800" dirty="0" smtClean="0"/>
              <a:t>2010</a:t>
            </a:r>
            <a:r>
              <a:rPr lang="zh-CN" altLang="en-US" sz="2800" dirty="0" smtClean="0"/>
              <a:t>版计价依据时，取费基数保持不变。</a:t>
            </a:r>
            <a:r>
              <a:rPr lang="en-US" altLang="zh-CN" sz="2800" dirty="0" smtClean="0"/>
              <a:t/>
            </a:r>
            <a:br>
              <a:rPr lang="en-US" altLang="zh-CN" sz="2800" dirty="0" smtClean="0"/>
            </a:br>
            <a:endParaRPr lang="zh-CN" altLang="en-US" sz="2800" dirty="0"/>
          </a:p>
        </p:txBody>
      </p:sp>
      <p:sp>
        <p:nvSpPr>
          <p:cNvPr id="3" name="内容占位符 2"/>
          <p:cNvSpPr>
            <a:spLocks noGrp="1"/>
          </p:cNvSpPr>
          <p:nvPr>
            <p:ph idx="1"/>
          </p:nvPr>
        </p:nvSpPr>
        <p:spPr>
          <a:xfrm>
            <a:off x="467544" y="3140968"/>
            <a:ext cx="8077200" cy="3359866"/>
          </a:xfrm>
        </p:spPr>
        <p:txBody>
          <a:bodyPr/>
          <a:lstStyle/>
          <a:p>
            <a:pPr>
              <a:buNone/>
            </a:pPr>
            <a:r>
              <a:rPr lang="en-US" altLang="zh-CN" sz="2000" dirty="0" smtClean="0"/>
              <a:t>【</a:t>
            </a:r>
            <a:r>
              <a:rPr lang="zh-CN" altLang="en-US" sz="2000" dirty="0" smtClean="0"/>
              <a:t>解读</a:t>
            </a:r>
            <a:r>
              <a:rPr lang="en-US" altLang="zh-CN" sz="2000" dirty="0" smtClean="0"/>
              <a:t>】</a:t>
            </a:r>
          </a:p>
          <a:p>
            <a:r>
              <a:rPr lang="zh-CN" altLang="en-US" sz="2000" dirty="0" smtClean="0"/>
              <a:t>根据我省</a:t>
            </a:r>
            <a:r>
              <a:rPr lang="en-US" altLang="zh-CN" sz="2000" dirty="0" smtClean="0"/>
              <a:t>2010</a:t>
            </a:r>
            <a:r>
              <a:rPr lang="zh-CN" altLang="en-US" sz="2000" dirty="0" smtClean="0"/>
              <a:t>版计价规则，定额人工费加定额机械费，作为计取费用的基数。增值税下，定额人工没有进项税，定额机械台班价格需要扣减进项税额，为保持在营业税下和增值税下施工取费的费用一致，本办法明确了取费基数保持不变，即仍采用营业税下定额人工加机械作为取费基数。但是在编制造价指标时，计算汇总机械台班价格需要扣减进项税额。</a:t>
            </a:r>
            <a:endParaRPr lang="zh-CN" altLang="en-US" sz="2000" dirty="0"/>
          </a:p>
        </p:txBody>
      </p:sp>
      <p:pic>
        <p:nvPicPr>
          <p:cNvPr id="4" name="Picture 4" descr="C:\Program Files\Microsoft Office\MEDIA\OFFICE12\Lines\BD10219_.gif"/>
          <p:cNvPicPr>
            <a:picLocks noChangeAspect="1" noChangeArrowheads="1"/>
          </p:cNvPicPr>
          <p:nvPr/>
        </p:nvPicPr>
        <p:blipFill>
          <a:blip r:embed="rId3" cstate="print"/>
          <a:srcRect/>
          <a:stretch>
            <a:fillRect/>
          </a:stretch>
        </p:blipFill>
        <p:spPr bwMode="auto">
          <a:xfrm>
            <a:off x="-5725144" y="2780928"/>
            <a:ext cx="14241469" cy="45719"/>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1916832"/>
            <a:ext cx="8077200" cy="914400"/>
          </a:xfrm>
        </p:spPr>
        <p:txBody>
          <a:bodyPr/>
          <a:lstStyle/>
          <a:p>
            <a:r>
              <a:rPr lang="en-US" altLang="zh-CN" sz="2800" dirty="0" smtClean="0"/>
              <a:t>【</a:t>
            </a:r>
            <a:r>
              <a:rPr lang="zh-CN" altLang="en-US" sz="2800" dirty="0" smtClean="0"/>
              <a:t>条文</a:t>
            </a:r>
            <a:r>
              <a:rPr lang="en-US" altLang="zh-CN" sz="2800" dirty="0" smtClean="0"/>
              <a:t>】</a:t>
            </a:r>
            <a:r>
              <a:rPr lang="zh-CN" altLang="en-US" sz="2800" dirty="0" smtClean="0"/>
              <a:t>定额中以“元”为单位出现的其他材料费、摊销材料费、其他机械费等乘以调整系数</a:t>
            </a:r>
            <a:r>
              <a:rPr lang="en-US" altLang="zh-CN" sz="2800" dirty="0" smtClean="0"/>
              <a:t>0.93</a:t>
            </a:r>
            <a:r>
              <a:rPr lang="zh-CN" altLang="en-US" sz="2800" dirty="0" smtClean="0"/>
              <a:t>。</a:t>
            </a:r>
            <a:r>
              <a:rPr lang="en-US" altLang="zh-CN" dirty="0" smtClean="0"/>
              <a:t/>
            </a:r>
            <a:br>
              <a:rPr lang="en-US" altLang="zh-CN" dirty="0" smtClean="0"/>
            </a:br>
            <a:endParaRPr lang="zh-CN" altLang="en-US" dirty="0"/>
          </a:p>
        </p:txBody>
      </p:sp>
      <p:sp>
        <p:nvSpPr>
          <p:cNvPr id="3" name="内容占位符 2"/>
          <p:cNvSpPr>
            <a:spLocks noGrp="1"/>
          </p:cNvSpPr>
          <p:nvPr>
            <p:ph idx="1"/>
          </p:nvPr>
        </p:nvSpPr>
        <p:spPr>
          <a:xfrm>
            <a:off x="395536" y="3284984"/>
            <a:ext cx="8077200" cy="1379984"/>
          </a:xfrm>
        </p:spPr>
        <p:txBody>
          <a:bodyPr/>
          <a:lstStyle/>
          <a:p>
            <a:pPr>
              <a:buNone/>
            </a:pPr>
            <a:r>
              <a:rPr lang="en-US" altLang="zh-CN" sz="2000" dirty="0" smtClean="0"/>
              <a:t>【</a:t>
            </a:r>
            <a:r>
              <a:rPr lang="zh-CN" altLang="en-US" sz="2000" dirty="0" smtClean="0"/>
              <a:t>解读</a:t>
            </a:r>
            <a:r>
              <a:rPr lang="en-US" altLang="zh-CN" sz="2000" dirty="0" smtClean="0"/>
              <a:t>】</a:t>
            </a:r>
          </a:p>
          <a:p>
            <a:r>
              <a:rPr lang="en-US" sz="2000" dirty="0" smtClean="0"/>
              <a:t>2010</a:t>
            </a:r>
            <a:r>
              <a:rPr lang="zh-CN" altLang="en-US" sz="2000" dirty="0" smtClean="0"/>
              <a:t>版预算定额中，有其他材料费、摊销材料费、其他机械费、材料摊销费、小五金费等，按“元”为单位出现的，乘以调整系数</a:t>
            </a:r>
            <a:r>
              <a:rPr lang="en-US" sz="2000" dirty="0" smtClean="0"/>
              <a:t>0.93</a:t>
            </a:r>
            <a:r>
              <a:rPr lang="zh-CN" altLang="en-US" sz="2000" dirty="0" smtClean="0"/>
              <a:t>扣减进项税额。</a:t>
            </a:r>
          </a:p>
          <a:p>
            <a:endParaRPr lang="zh-CN" altLang="en-US" sz="2000" dirty="0"/>
          </a:p>
        </p:txBody>
      </p:sp>
      <p:pic>
        <p:nvPicPr>
          <p:cNvPr id="4" name="Picture 4" descr="C:\Program Files\Microsoft Office\MEDIA\OFFICE12\Lines\BD10219_.gif"/>
          <p:cNvPicPr>
            <a:picLocks noChangeAspect="1" noChangeArrowheads="1"/>
          </p:cNvPicPr>
          <p:nvPr/>
        </p:nvPicPr>
        <p:blipFill>
          <a:blip r:embed="rId3" cstate="print"/>
          <a:srcRect/>
          <a:stretch>
            <a:fillRect/>
          </a:stretch>
        </p:blipFill>
        <p:spPr bwMode="auto">
          <a:xfrm>
            <a:off x="-5725144" y="2780928"/>
            <a:ext cx="14241469" cy="45719"/>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412776"/>
            <a:ext cx="8077200" cy="914400"/>
          </a:xfrm>
        </p:spPr>
        <p:txBody>
          <a:bodyPr/>
          <a:lstStyle/>
          <a:p>
            <a:r>
              <a:rPr lang="en-US" altLang="zh-CN" sz="2800" dirty="0" smtClean="0"/>
              <a:t>【</a:t>
            </a:r>
            <a:r>
              <a:rPr lang="zh-CN" altLang="en-US" sz="2800" dirty="0" smtClean="0"/>
              <a:t>条文</a:t>
            </a:r>
            <a:r>
              <a:rPr lang="en-US" altLang="zh-CN" sz="2800" dirty="0" smtClean="0"/>
              <a:t>】</a:t>
            </a:r>
            <a:r>
              <a:rPr lang="zh-CN" altLang="en-US" sz="2800" dirty="0" smtClean="0"/>
              <a:t>施工机械台班单价在扣除机上人工费和燃料动力费后乘以调整系数</a:t>
            </a:r>
            <a:r>
              <a:rPr lang="en-US" altLang="zh-CN" sz="2800" dirty="0" smtClean="0"/>
              <a:t>0.95</a:t>
            </a:r>
            <a:r>
              <a:rPr lang="zh-CN" altLang="en-US" sz="2800" dirty="0" smtClean="0"/>
              <a:t>。</a:t>
            </a:r>
            <a:br>
              <a:rPr lang="zh-CN" altLang="en-US" sz="2800" dirty="0" smtClean="0"/>
            </a:br>
            <a:endParaRPr lang="zh-CN" altLang="en-US" sz="2800" dirty="0"/>
          </a:p>
        </p:txBody>
      </p:sp>
      <p:sp>
        <p:nvSpPr>
          <p:cNvPr id="3" name="内容占位符 2"/>
          <p:cNvSpPr>
            <a:spLocks noGrp="1"/>
          </p:cNvSpPr>
          <p:nvPr>
            <p:ph idx="1"/>
          </p:nvPr>
        </p:nvSpPr>
        <p:spPr>
          <a:xfrm>
            <a:off x="467544" y="2708920"/>
            <a:ext cx="8077200" cy="2820144"/>
          </a:xfrm>
        </p:spPr>
        <p:txBody>
          <a:bodyPr/>
          <a:lstStyle/>
          <a:p>
            <a:pPr>
              <a:buNone/>
            </a:pPr>
            <a:r>
              <a:rPr lang="en-US" altLang="zh-CN" sz="2000" dirty="0" smtClean="0"/>
              <a:t>【</a:t>
            </a:r>
            <a:r>
              <a:rPr lang="zh-CN" altLang="en-US" sz="2000" dirty="0" smtClean="0"/>
              <a:t>解读</a:t>
            </a:r>
            <a:r>
              <a:rPr lang="en-US" altLang="zh-CN" sz="2000" dirty="0" smtClean="0"/>
              <a:t>】</a:t>
            </a:r>
          </a:p>
          <a:p>
            <a:r>
              <a:rPr lang="zh-CN" altLang="en-US" sz="2000" dirty="0" smtClean="0"/>
              <a:t>机械台班单价中的台班折旧费、大修理费、经常修理费、安拆费及场外运费和其他费用等费用在增值税下，乘以调整系数</a:t>
            </a:r>
            <a:r>
              <a:rPr lang="en-US" sz="2000" dirty="0" smtClean="0"/>
              <a:t>0.95</a:t>
            </a:r>
            <a:r>
              <a:rPr lang="zh-CN" altLang="en-US" sz="2000" dirty="0" smtClean="0"/>
              <a:t>扣减进项税额。机上人工费和燃料动力费等，根据合同约定，对人工和材料价格进行调整。</a:t>
            </a:r>
          </a:p>
          <a:p>
            <a:endParaRPr lang="zh-CN" altLang="en-US" dirty="0"/>
          </a:p>
        </p:txBody>
      </p:sp>
      <p:pic>
        <p:nvPicPr>
          <p:cNvPr id="4" name="Picture 4" descr="C:\Program Files\Microsoft Office\MEDIA\OFFICE12\Lines\BD10219_.gif"/>
          <p:cNvPicPr>
            <a:picLocks noChangeAspect="1" noChangeArrowheads="1"/>
          </p:cNvPicPr>
          <p:nvPr/>
        </p:nvPicPr>
        <p:blipFill>
          <a:blip r:embed="rId3" cstate="print"/>
          <a:srcRect/>
          <a:stretch>
            <a:fillRect/>
          </a:stretch>
        </p:blipFill>
        <p:spPr bwMode="auto">
          <a:xfrm>
            <a:off x="-5725144" y="2348880"/>
            <a:ext cx="14241469" cy="45719"/>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1124744"/>
            <a:ext cx="8077200" cy="914400"/>
          </a:xfrm>
        </p:spPr>
        <p:txBody>
          <a:bodyPr/>
          <a:lstStyle/>
          <a:p>
            <a:r>
              <a:rPr lang="en-US" altLang="zh-CN" sz="2800" dirty="0" smtClean="0"/>
              <a:t>【</a:t>
            </a:r>
            <a:r>
              <a:rPr lang="zh-CN" altLang="en-US" sz="2800" dirty="0" smtClean="0"/>
              <a:t>条文</a:t>
            </a:r>
            <a:r>
              <a:rPr lang="en-US" altLang="zh-CN" sz="2800" dirty="0" smtClean="0"/>
              <a:t>】</a:t>
            </a:r>
            <a:r>
              <a:rPr lang="zh-CN" altLang="en-US" sz="2800" dirty="0" smtClean="0"/>
              <a:t>目前尚未发布信息价的材料按基期价格统一乘以调整系数</a:t>
            </a:r>
            <a:r>
              <a:rPr lang="en-US" altLang="zh-CN" sz="2800" dirty="0" smtClean="0"/>
              <a:t>0.93</a:t>
            </a:r>
            <a:r>
              <a:rPr lang="zh-CN" altLang="en-US" sz="2800" dirty="0" smtClean="0"/>
              <a:t>。</a:t>
            </a:r>
            <a:br>
              <a:rPr lang="zh-CN" altLang="en-US" sz="2800" dirty="0" smtClean="0"/>
            </a:br>
            <a:endParaRPr lang="zh-CN" altLang="en-US" sz="2800" dirty="0"/>
          </a:p>
        </p:txBody>
      </p:sp>
      <p:sp>
        <p:nvSpPr>
          <p:cNvPr id="3" name="内容占位符 2"/>
          <p:cNvSpPr>
            <a:spLocks noGrp="1"/>
          </p:cNvSpPr>
          <p:nvPr>
            <p:ph idx="1"/>
          </p:nvPr>
        </p:nvSpPr>
        <p:spPr>
          <a:xfrm>
            <a:off x="467544" y="2204864"/>
            <a:ext cx="8077200" cy="4495800"/>
          </a:xfrm>
        </p:spPr>
        <p:txBody>
          <a:bodyPr/>
          <a:lstStyle/>
          <a:p>
            <a:pPr>
              <a:buNone/>
            </a:pPr>
            <a:r>
              <a:rPr lang="en-US" altLang="zh-CN" sz="2000" dirty="0" smtClean="0"/>
              <a:t>【</a:t>
            </a:r>
            <a:r>
              <a:rPr lang="zh-CN" altLang="en-US" sz="2000" dirty="0" smtClean="0"/>
              <a:t>解读</a:t>
            </a:r>
            <a:r>
              <a:rPr lang="en-US" altLang="zh-CN" sz="2000" dirty="0" smtClean="0"/>
              <a:t>】</a:t>
            </a:r>
          </a:p>
          <a:p>
            <a:r>
              <a:rPr lang="zh-CN" altLang="en-US" sz="2000" dirty="0" smtClean="0"/>
              <a:t>在编制招标控制价时，材料费调整原则如下：</a:t>
            </a:r>
            <a:endParaRPr lang="en-US" altLang="zh-CN" sz="2000" dirty="0" smtClean="0"/>
          </a:p>
          <a:p>
            <a:r>
              <a:rPr lang="zh-CN" altLang="en-US" sz="2000" dirty="0" smtClean="0"/>
              <a:t>①有信息价的材料，按造价信息发布的除税价格确定；</a:t>
            </a:r>
            <a:endParaRPr lang="en-US" altLang="zh-CN" sz="2000" dirty="0" smtClean="0"/>
          </a:p>
          <a:p>
            <a:r>
              <a:rPr lang="zh-CN" altLang="en-US" sz="2000" dirty="0" smtClean="0"/>
              <a:t>②没有信息价但通过市场调研的价格，按除税价格确定；</a:t>
            </a:r>
            <a:endParaRPr lang="en-US" altLang="zh-CN" sz="2000" dirty="0" smtClean="0"/>
          </a:p>
          <a:p>
            <a:r>
              <a:rPr lang="zh-CN" altLang="en-US" sz="2000" dirty="0" smtClean="0"/>
              <a:t>③目前尚未发布信息价的材料，且按基价价格计价的，乘以调整系数</a:t>
            </a:r>
            <a:r>
              <a:rPr lang="en-US" altLang="zh-CN" sz="2000" dirty="0" smtClean="0"/>
              <a:t>0.93</a:t>
            </a:r>
            <a:r>
              <a:rPr lang="zh-CN" altLang="en-US" sz="2000" dirty="0" smtClean="0"/>
              <a:t>。</a:t>
            </a:r>
            <a:endParaRPr lang="en-US" altLang="zh-CN" sz="2000" dirty="0" smtClean="0"/>
          </a:p>
          <a:p>
            <a:endParaRPr lang="zh-CN" altLang="en-US" sz="2000" dirty="0" smtClean="0"/>
          </a:p>
        </p:txBody>
      </p:sp>
      <p:pic>
        <p:nvPicPr>
          <p:cNvPr id="4" name="Picture 4" descr="C:\Program Files\Microsoft Office\MEDIA\OFFICE12\Lines\BD10219_.gif"/>
          <p:cNvPicPr>
            <a:picLocks noChangeAspect="1" noChangeArrowheads="1"/>
          </p:cNvPicPr>
          <p:nvPr/>
        </p:nvPicPr>
        <p:blipFill>
          <a:blip r:embed="rId3" cstate="print"/>
          <a:srcRect/>
          <a:stretch>
            <a:fillRect/>
          </a:stretch>
        </p:blipFill>
        <p:spPr bwMode="auto">
          <a:xfrm>
            <a:off x="-5725144" y="1916832"/>
            <a:ext cx="14241469" cy="45719"/>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268760"/>
            <a:ext cx="8077200" cy="914400"/>
          </a:xfrm>
        </p:spPr>
        <p:txBody>
          <a:bodyPr/>
          <a:lstStyle/>
          <a:p>
            <a:r>
              <a:rPr lang="en-US" altLang="zh-CN" sz="2800" dirty="0" smtClean="0"/>
              <a:t>【</a:t>
            </a:r>
            <a:r>
              <a:rPr lang="zh-CN" altLang="en-US" sz="2800" dirty="0" smtClean="0"/>
              <a:t>条文</a:t>
            </a:r>
            <a:r>
              <a:rPr lang="en-US" altLang="zh-CN" sz="2800" dirty="0" smtClean="0"/>
              <a:t>】</a:t>
            </a:r>
            <a:r>
              <a:rPr lang="zh-CN" altLang="en-US" sz="2800" dirty="0" smtClean="0"/>
              <a:t>工程量清单编制时，其他项目清单中的材料（设备）暂估价应为除税单价，专业工程暂估价应为营改增后不含进项税额的税前工程造价。</a:t>
            </a:r>
            <a:br>
              <a:rPr lang="zh-CN" altLang="en-US" sz="2800" dirty="0" smtClean="0"/>
            </a:br>
            <a:endParaRPr lang="zh-CN" altLang="en-US" sz="2800" dirty="0"/>
          </a:p>
        </p:txBody>
      </p:sp>
      <p:sp>
        <p:nvSpPr>
          <p:cNvPr id="3" name="内容占位符 2"/>
          <p:cNvSpPr>
            <a:spLocks noGrp="1"/>
          </p:cNvSpPr>
          <p:nvPr>
            <p:ph idx="1"/>
          </p:nvPr>
        </p:nvSpPr>
        <p:spPr>
          <a:xfrm>
            <a:off x="467544" y="2708920"/>
            <a:ext cx="8077200" cy="4495800"/>
          </a:xfrm>
        </p:spPr>
        <p:txBody>
          <a:bodyPr/>
          <a:lstStyle/>
          <a:p>
            <a:pPr>
              <a:buNone/>
            </a:pPr>
            <a:r>
              <a:rPr lang="en-US" altLang="zh-CN" sz="2000" dirty="0" smtClean="0"/>
              <a:t>【</a:t>
            </a:r>
            <a:r>
              <a:rPr lang="zh-CN" altLang="en-US" sz="2000" dirty="0" smtClean="0"/>
              <a:t>解读</a:t>
            </a:r>
            <a:r>
              <a:rPr lang="en-US" altLang="zh-CN" sz="2000" dirty="0" smtClean="0"/>
              <a:t>】</a:t>
            </a:r>
          </a:p>
          <a:p>
            <a:r>
              <a:rPr lang="zh-CN" altLang="en-US" sz="2000" dirty="0" smtClean="0"/>
              <a:t>暂估价除税原则，可参照材料价格的除税计算公式。</a:t>
            </a:r>
          </a:p>
          <a:p>
            <a:r>
              <a:rPr lang="zh-CN" altLang="en-US" sz="2000" dirty="0" smtClean="0"/>
              <a:t>专业工程暂估价应为营改增后不含进项税额的税前工程造价，投标人应按照价税分离原则，以税前工程造价计算税金。</a:t>
            </a:r>
          </a:p>
          <a:p>
            <a:endParaRPr lang="zh-CN" altLang="en-US" sz="2000" dirty="0" smtClean="0"/>
          </a:p>
        </p:txBody>
      </p:sp>
      <p:pic>
        <p:nvPicPr>
          <p:cNvPr id="4" name="Picture 4" descr="C:\Program Files\Microsoft Office\MEDIA\OFFICE12\Lines\BD10219_.gif"/>
          <p:cNvPicPr>
            <a:picLocks noChangeAspect="1" noChangeArrowheads="1"/>
          </p:cNvPicPr>
          <p:nvPr/>
        </p:nvPicPr>
        <p:blipFill>
          <a:blip r:embed="rId3" cstate="print"/>
          <a:srcRect/>
          <a:stretch>
            <a:fillRect/>
          </a:stretch>
        </p:blipFill>
        <p:spPr bwMode="auto">
          <a:xfrm>
            <a:off x="-5725144" y="2420888"/>
            <a:ext cx="14241469" cy="45719"/>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683568" y="116632"/>
          <a:ext cx="8460432" cy="6287232"/>
        </p:xfrm>
        <a:graphic>
          <a:graphicData uri="http://schemas.openxmlformats.org/drawingml/2006/table">
            <a:tbl>
              <a:tblPr firstRow="1" bandRow="1">
                <a:tableStyleId>{5C22544A-7EE6-4342-B048-85BDC9FD1C3A}</a:tableStyleId>
              </a:tblPr>
              <a:tblGrid>
                <a:gridCol w="1217627"/>
                <a:gridCol w="7242805"/>
              </a:tblGrid>
              <a:tr h="315076">
                <a:tc>
                  <a:txBody>
                    <a:bodyPr/>
                    <a:lstStyle/>
                    <a:p>
                      <a:pPr algn="ctr"/>
                      <a:r>
                        <a:rPr lang="zh-CN" altLang="en-US" dirty="0" smtClean="0"/>
                        <a:t>日期</a:t>
                      </a:r>
                      <a:endParaRPr lang="zh-CN" altLang="en-US" dirty="0"/>
                    </a:p>
                  </a:txBody>
                  <a:tcPr/>
                </a:tc>
                <a:tc>
                  <a:txBody>
                    <a:bodyPr/>
                    <a:lstStyle/>
                    <a:p>
                      <a:pPr algn="ctr"/>
                      <a:r>
                        <a:rPr lang="zh-CN" altLang="en-US" dirty="0" smtClean="0"/>
                        <a:t>进程</a:t>
                      </a:r>
                      <a:endParaRPr lang="zh-CN" altLang="en-US" dirty="0"/>
                    </a:p>
                  </a:txBody>
                  <a:tcPr/>
                </a:tc>
              </a:tr>
              <a:tr h="97085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900" dirty="0" smtClean="0">
                          <a:latin typeface="+mn-ea"/>
                        </a:rPr>
                        <a:t>2</a:t>
                      </a:r>
                      <a:r>
                        <a:rPr lang="zh-CN" altLang="en-US" sz="1900" dirty="0" smtClean="0">
                          <a:latin typeface="+mn-ea"/>
                        </a:rPr>
                        <a:t>月</a:t>
                      </a:r>
                      <a:r>
                        <a:rPr lang="en-US" altLang="zh-CN" sz="1900" dirty="0" smtClean="0">
                          <a:latin typeface="+mn-ea"/>
                        </a:rPr>
                        <a:t>19</a:t>
                      </a:r>
                      <a:r>
                        <a:rPr lang="zh-CN" altLang="en-US" sz="1900" dirty="0" smtClean="0">
                          <a:latin typeface="+mn-ea"/>
                        </a:rPr>
                        <a:t>日</a:t>
                      </a:r>
                      <a:endParaRPr lang="zh-CN" altLang="en-US" sz="1900" dirty="0" smtClean="0"/>
                    </a:p>
                  </a:txBody>
                  <a:tcPr/>
                </a:tc>
                <a:tc>
                  <a:txBody>
                    <a:bodyPr/>
                    <a:lstStyle/>
                    <a:p>
                      <a:pPr algn="l"/>
                      <a:r>
                        <a:rPr lang="zh-CN" altLang="en-US" sz="1900" dirty="0" smtClean="0">
                          <a:solidFill>
                            <a:schemeClr val="accent4">
                              <a:lumMod val="85000"/>
                              <a:lumOff val="15000"/>
                            </a:schemeClr>
                          </a:solidFill>
                          <a:latin typeface="+mn-ea"/>
                        </a:rPr>
                        <a:t>住建部办公厅发布</a:t>
                      </a:r>
                      <a:r>
                        <a:rPr lang="en-US" altLang="en-US" sz="1900" dirty="0" smtClean="0">
                          <a:solidFill>
                            <a:schemeClr val="accent4">
                              <a:lumMod val="85000"/>
                              <a:lumOff val="15000"/>
                            </a:schemeClr>
                          </a:solidFill>
                          <a:latin typeface="+mn-ea"/>
                        </a:rPr>
                        <a:t>《</a:t>
                      </a:r>
                      <a:r>
                        <a:rPr lang="zh-CN" altLang="en-US" sz="1900" dirty="0" smtClean="0">
                          <a:solidFill>
                            <a:schemeClr val="accent4">
                              <a:lumMod val="85000"/>
                              <a:lumOff val="15000"/>
                            </a:schemeClr>
                          </a:solidFill>
                          <a:latin typeface="+mn-ea"/>
                        </a:rPr>
                        <a:t>关于做好建筑业营改增建设工程计价依据调整准备工作的通知</a:t>
                      </a:r>
                      <a:r>
                        <a:rPr lang="en-US" altLang="en-US" sz="1900" dirty="0" smtClean="0">
                          <a:solidFill>
                            <a:schemeClr val="accent4">
                              <a:lumMod val="85000"/>
                              <a:lumOff val="15000"/>
                            </a:schemeClr>
                          </a:solidFill>
                          <a:latin typeface="+mn-ea"/>
                        </a:rPr>
                        <a:t>》</a:t>
                      </a:r>
                      <a:r>
                        <a:rPr lang="zh-CN" altLang="en-US" sz="1900" dirty="0" smtClean="0">
                          <a:solidFill>
                            <a:schemeClr val="accent4">
                              <a:lumMod val="85000"/>
                              <a:lumOff val="15000"/>
                            </a:schemeClr>
                          </a:solidFill>
                          <a:latin typeface="+mn-ea"/>
                        </a:rPr>
                        <a:t>（建办标</a:t>
                      </a:r>
                      <a:r>
                        <a:rPr lang="en-US" altLang="en-US" sz="1900" dirty="0" smtClean="0">
                          <a:solidFill>
                            <a:schemeClr val="accent4">
                              <a:lumMod val="85000"/>
                              <a:lumOff val="15000"/>
                            </a:schemeClr>
                          </a:solidFill>
                          <a:latin typeface="+mn-ea"/>
                        </a:rPr>
                        <a:t>【2016】4</a:t>
                      </a:r>
                      <a:r>
                        <a:rPr lang="zh-CN" altLang="en-US" sz="1900" dirty="0" smtClean="0">
                          <a:solidFill>
                            <a:schemeClr val="accent4">
                              <a:lumMod val="85000"/>
                              <a:lumOff val="15000"/>
                            </a:schemeClr>
                          </a:solidFill>
                          <a:latin typeface="+mn-ea"/>
                        </a:rPr>
                        <a:t>号），提出按照“价税分离”原则，调整工程计价规则和程序</a:t>
                      </a:r>
                      <a:endParaRPr lang="zh-CN" altLang="en-US" sz="1900" dirty="0"/>
                    </a:p>
                  </a:txBody>
                  <a:tcPr/>
                </a:tc>
              </a:tr>
              <a:tr h="73029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900" dirty="0" smtClean="0">
                          <a:solidFill>
                            <a:schemeClr val="accent4">
                              <a:lumMod val="85000"/>
                              <a:lumOff val="15000"/>
                            </a:schemeClr>
                          </a:solidFill>
                          <a:latin typeface="+mn-ea"/>
                        </a:rPr>
                        <a:t>3</a:t>
                      </a:r>
                      <a:r>
                        <a:rPr lang="zh-CN" altLang="en-US" sz="1900" dirty="0" smtClean="0">
                          <a:solidFill>
                            <a:schemeClr val="accent4">
                              <a:lumMod val="85000"/>
                              <a:lumOff val="15000"/>
                            </a:schemeClr>
                          </a:solidFill>
                          <a:latin typeface="+mn-ea"/>
                        </a:rPr>
                        <a:t>月</a:t>
                      </a:r>
                      <a:r>
                        <a:rPr lang="en-US" altLang="zh-CN" sz="1900" dirty="0" smtClean="0">
                          <a:solidFill>
                            <a:schemeClr val="accent4">
                              <a:lumMod val="85000"/>
                              <a:lumOff val="15000"/>
                            </a:schemeClr>
                          </a:solidFill>
                          <a:latin typeface="+mn-ea"/>
                        </a:rPr>
                        <a:t>14</a:t>
                      </a:r>
                      <a:r>
                        <a:rPr lang="zh-CN" altLang="en-US" sz="1900" dirty="0" smtClean="0">
                          <a:solidFill>
                            <a:schemeClr val="accent4">
                              <a:lumMod val="85000"/>
                              <a:lumOff val="15000"/>
                            </a:schemeClr>
                          </a:solidFill>
                          <a:latin typeface="+mn-ea"/>
                        </a:rPr>
                        <a:t>日</a:t>
                      </a:r>
                      <a:endParaRPr lang="zh-CN" altLang="en-US" sz="1900" dirty="0" smtClean="0"/>
                    </a:p>
                  </a:txBody>
                  <a:tcPr/>
                </a:tc>
                <a:tc>
                  <a:txBody>
                    <a:bodyPr/>
                    <a:lstStyle/>
                    <a:p>
                      <a:pPr algn="l"/>
                      <a:r>
                        <a:rPr lang="zh-CN" altLang="en-US" sz="1900" dirty="0" smtClean="0">
                          <a:solidFill>
                            <a:schemeClr val="accent4">
                              <a:lumMod val="85000"/>
                              <a:lumOff val="15000"/>
                            </a:schemeClr>
                          </a:solidFill>
                          <a:latin typeface="+mn-ea"/>
                        </a:rPr>
                        <a:t>住建部标准定额司在石家庄组织召开营改增建设工程计价依据调整研讨会，要求对各省造价管理机构启动计价依据调整的准备工作；</a:t>
                      </a:r>
                      <a:endParaRPr lang="zh-CN" altLang="en-US" sz="1900" dirty="0"/>
                    </a:p>
                  </a:txBody>
                  <a:tcPr/>
                </a:tc>
              </a:tr>
              <a:tr h="957428">
                <a:tc>
                  <a:txBody>
                    <a:bodyPr/>
                    <a:lstStyle/>
                    <a:p>
                      <a:pPr algn="ctr"/>
                      <a:r>
                        <a:rPr lang="en-US" altLang="zh-CN" sz="1900" dirty="0" smtClean="0">
                          <a:solidFill>
                            <a:schemeClr val="accent4">
                              <a:lumMod val="85000"/>
                              <a:lumOff val="15000"/>
                            </a:schemeClr>
                          </a:solidFill>
                          <a:latin typeface="+mn-ea"/>
                        </a:rPr>
                        <a:t>4</a:t>
                      </a:r>
                      <a:r>
                        <a:rPr lang="zh-CN" altLang="en-US" sz="1900" dirty="0" smtClean="0">
                          <a:solidFill>
                            <a:schemeClr val="accent4">
                              <a:lumMod val="85000"/>
                              <a:lumOff val="15000"/>
                            </a:schemeClr>
                          </a:solidFill>
                          <a:latin typeface="+mn-ea"/>
                        </a:rPr>
                        <a:t>月</a:t>
                      </a:r>
                      <a:r>
                        <a:rPr lang="en-US" altLang="zh-CN" sz="1900" dirty="0" smtClean="0">
                          <a:solidFill>
                            <a:schemeClr val="accent4">
                              <a:lumMod val="85000"/>
                              <a:lumOff val="15000"/>
                            </a:schemeClr>
                          </a:solidFill>
                          <a:latin typeface="+mn-ea"/>
                        </a:rPr>
                        <a:t>11</a:t>
                      </a:r>
                      <a:r>
                        <a:rPr lang="zh-CN" altLang="en-US" sz="1900" dirty="0" smtClean="0">
                          <a:solidFill>
                            <a:schemeClr val="accent4">
                              <a:lumMod val="85000"/>
                              <a:lumOff val="15000"/>
                            </a:schemeClr>
                          </a:solidFill>
                          <a:latin typeface="+mn-ea"/>
                        </a:rPr>
                        <a:t>日</a:t>
                      </a:r>
                      <a:endParaRPr lang="zh-CN" altLang="en-US" sz="1900" dirty="0"/>
                    </a:p>
                  </a:txBody>
                  <a:tcPr/>
                </a:tc>
                <a:tc>
                  <a:txBody>
                    <a:bodyPr/>
                    <a:lstStyle/>
                    <a:p>
                      <a:pPr algn="l"/>
                      <a:r>
                        <a:rPr lang="zh-CN" altLang="en-US" sz="1900" dirty="0" smtClean="0">
                          <a:solidFill>
                            <a:schemeClr val="accent4">
                              <a:lumMod val="85000"/>
                              <a:lumOff val="15000"/>
                            </a:schemeClr>
                          </a:solidFill>
                          <a:latin typeface="+mn-ea"/>
                        </a:rPr>
                        <a:t>住建部召开建筑业、房地产业实施营改增电视电话会议，陈政高部长讲话中提出：要求工程造价管理机构做好工程计价依据调整工作，为营改增顺利落地保驾护航。</a:t>
                      </a:r>
                      <a:endParaRPr lang="zh-CN" altLang="en-US" sz="1900" dirty="0"/>
                    </a:p>
                  </a:txBody>
                  <a:tcPr/>
                </a:tc>
              </a:tr>
              <a:tr h="958464">
                <a:tc>
                  <a:txBody>
                    <a:bodyPr/>
                    <a:lstStyle/>
                    <a:p>
                      <a:pPr algn="ctr"/>
                      <a:r>
                        <a:rPr lang="en-US" altLang="zh-CN" sz="1900" dirty="0" smtClean="0">
                          <a:solidFill>
                            <a:schemeClr val="accent4">
                              <a:lumMod val="85000"/>
                              <a:lumOff val="15000"/>
                            </a:schemeClr>
                          </a:solidFill>
                          <a:latin typeface="+mn-ea"/>
                        </a:rPr>
                        <a:t>4</a:t>
                      </a:r>
                      <a:r>
                        <a:rPr lang="zh-CN" altLang="en-US" sz="1900" dirty="0" smtClean="0">
                          <a:solidFill>
                            <a:schemeClr val="accent4">
                              <a:lumMod val="85000"/>
                              <a:lumOff val="15000"/>
                            </a:schemeClr>
                          </a:solidFill>
                          <a:latin typeface="+mn-ea"/>
                        </a:rPr>
                        <a:t>月</a:t>
                      </a:r>
                      <a:r>
                        <a:rPr lang="en-US" altLang="zh-CN" sz="1900" dirty="0" smtClean="0">
                          <a:solidFill>
                            <a:schemeClr val="accent4">
                              <a:lumMod val="85000"/>
                              <a:lumOff val="15000"/>
                            </a:schemeClr>
                          </a:solidFill>
                          <a:latin typeface="+mn-ea"/>
                        </a:rPr>
                        <a:t>13</a:t>
                      </a:r>
                      <a:r>
                        <a:rPr lang="zh-CN" altLang="en-US" sz="1900" dirty="0" smtClean="0">
                          <a:solidFill>
                            <a:schemeClr val="accent4">
                              <a:lumMod val="85000"/>
                              <a:lumOff val="15000"/>
                            </a:schemeClr>
                          </a:solidFill>
                          <a:latin typeface="+mn-ea"/>
                        </a:rPr>
                        <a:t>日</a:t>
                      </a:r>
                      <a:endParaRPr lang="zh-CN" altLang="en-US" sz="1900" dirty="0"/>
                    </a:p>
                  </a:txBody>
                  <a:tcPr/>
                </a:tc>
                <a:tc>
                  <a:txBody>
                    <a:bodyPr/>
                    <a:lstStyle/>
                    <a:p>
                      <a:pPr algn="l"/>
                      <a:r>
                        <a:rPr lang="zh-CN" altLang="en-US" sz="1900" dirty="0" smtClean="0">
                          <a:solidFill>
                            <a:schemeClr val="accent4">
                              <a:lumMod val="85000"/>
                              <a:lumOff val="15000"/>
                            </a:schemeClr>
                          </a:solidFill>
                          <a:latin typeface="+mn-ea"/>
                        </a:rPr>
                        <a:t>住建部标准定额研究所印发</a:t>
                      </a:r>
                      <a:r>
                        <a:rPr lang="en-US" altLang="zh-CN" sz="1900" dirty="0" smtClean="0">
                          <a:solidFill>
                            <a:schemeClr val="accent4">
                              <a:lumMod val="85000"/>
                              <a:lumOff val="15000"/>
                            </a:schemeClr>
                          </a:solidFill>
                          <a:latin typeface="+mn-ea"/>
                        </a:rPr>
                        <a:t>《</a:t>
                      </a:r>
                      <a:r>
                        <a:rPr lang="zh-CN" altLang="en-US" sz="1900" dirty="0" smtClean="0">
                          <a:solidFill>
                            <a:schemeClr val="accent4">
                              <a:lumMod val="85000"/>
                              <a:lumOff val="15000"/>
                            </a:schemeClr>
                          </a:solidFill>
                          <a:latin typeface="+mn-ea"/>
                        </a:rPr>
                        <a:t>关于印发落实“营改增”具体措施研讨会会议纪要的通知</a:t>
                      </a:r>
                      <a:r>
                        <a:rPr lang="en-US" altLang="zh-CN" sz="1900" dirty="0" smtClean="0">
                          <a:solidFill>
                            <a:schemeClr val="accent4">
                              <a:lumMod val="85000"/>
                              <a:lumOff val="15000"/>
                            </a:schemeClr>
                          </a:solidFill>
                          <a:latin typeface="+mn-ea"/>
                        </a:rPr>
                        <a:t>》</a:t>
                      </a:r>
                      <a:r>
                        <a:rPr lang="zh-CN" altLang="en-US" sz="1900" dirty="0" smtClean="0">
                          <a:solidFill>
                            <a:schemeClr val="accent4">
                              <a:lumMod val="85000"/>
                              <a:lumOff val="15000"/>
                            </a:schemeClr>
                          </a:solidFill>
                          <a:latin typeface="+mn-ea"/>
                        </a:rPr>
                        <a:t>（建标造</a:t>
                      </a:r>
                      <a:r>
                        <a:rPr lang="en-US" altLang="zh-CN" sz="1900" dirty="0" smtClean="0">
                          <a:solidFill>
                            <a:schemeClr val="accent4">
                              <a:lumMod val="85000"/>
                              <a:lumOff val="15000"/>
                            </a:schemeClr>
                          </a:solidFill>
                          <a:latin typeface="+mn-ea"/>
                        </a:rPr>
                        <a:t>[2016]49</a:t>
                      </a:r>
                      <a:r>
                        <a:rPr lang="zh-CN" altLang="en-US" sz="1900" dirty="0" smtClean="0">
                          <a:solidFill>
                            <a:schemeClr val="accent4">
                              <a:lumMod val="85000"/>
                              <a:lumOff val="15000"/>
                            </a:schemeClr>
                          </a:solidFill>
                          <a:latin typeface="+mn-ea"/>
                        </a:rPr>
                        <a:t>号），提出将建设工程的附加税费纳入企业管理费中。</a:t>
                      </a:r>
                      <a:endParaRPr lang="zh-CN" altLang="en-US" sz="1900" dirty="0"/>
                    </a:p>
                  </a:txBody>
                  <a:tcPr/>
                </a:tc>
              </a:tr>
              <a:tr h="958464">
                <a:tc>
                  <a:txBody>
                    <a:bodyPr/>
                    <a:lstStyle/>
                    <a:p>
                      <a:pPr algn="ctr"/>
                      <a:r>
                        <a:rPr lang="en-US" altLang="zh-CN" sz="1900" dirty="0" smtClean="0">
                          <a:solidFill>
                            <a:schemeClr val="accent4">
                              <a:lumMod val="85000"/>
                              <a:lumOff val="15000"/>
                            </a:schemeClr>
                          </a:solidFill>
                          <a:latin typeface="+mn-ea"/>
                        </a:rPr>
                        <a:t>4</a:t>
                      </a:r>
                      <a:r>
                        <a:rPr lang="zh-CN" altLang="en-US" sz="1900" dirty="0" smtClean="0">
                          <a:solidFill>
                            <a:schemeClr val="accent4">
                              <a:lumMod val="85000"/>
                              <a:lumOff val="15000"/>
                            </a:schemeClr>
                          </a:solidFill>
                          <a:latin typeface="+mn-ea"/>
                        </a:rPr>
                        <a:t>月</a:t>
                      </a:r>
                      <a:r>
                        <a:rPr lang="en-US" altLang="zh-CN" sz="1900" dirty="0" smtClean="0">
                          <a:solidFill>
                            <a:schemeClr val="accent4">
                              <a:lumMod val="85000"/>
                              <a:lumOff val="15000"/>
                            </a:schemeClr>
                          </a:solidFill>
                          <a:latin typeface="+mn-ea"/>
                        </a:rPr>
                        <a:t>18</a:t>
                      </a:r>
                      <a:r>
                        <a:rPr lang="zh-CN" altLang="en-US" sz="1900" dirty="0" smtClean="0">
                          <a:solidFill>
                            <a:schemeClr val="accent4">
                              <a:lumMod val="85000"/>
                              <a:lumOff val="15000"/>
                            </a:schemeClr>
                          </a:solidFill>
                          <a:latin typeface="+mn-ea"/>
                        </a:rPr>
                        <a:t>日</a:t>
                      </a:r>
                      <a:endParaRPr lang="zh-CN" altLang="en-US" sz="1900" dirty="0"/>
                    </a:p>
                  </a:txBody>
                  <a:tcPr/>
                </a:tc>
                <a:tc>
                  <a:txBody>
                    <a:bodyPr/>
                    <a:lstStyle/>
                    <a:p>
                      <a:pPr algn="l"/>
                      <a:r>
                        <a:rPr lang="zh-CN" altLang="zh-CN" sz="1900" dirty="0" smtClean="0">
                          <a:solidFill>
                            <a:schemeClr val="accent4">
                              <a:lumMod val="85000"/>
                              <a:lumOff val="15000"/>
                            </a:schemeClr>
                          </a:solidFill>
                          <a:latin typeface="+mn-ea"/>
                        </a:rPr>
                        <a:t>浙江省住建厅</a:t>
                      </a:r>
                      <a:r>
                        <a:rPr lang="zh-CN" altLang="en-US" sz="1900" dirty="0" smtClean="0">
                          <a:solidFill>
                            <a:schemeClr val="accent4">
                              <a:lumMod val="85000"/>
                              <a:lumOff val="15000"/>
                            </a:schemeClr>
                          </a:solidFill>
                          <a:latin typeface="+mn-ea"/>
                        </a:rPr>
                        <a:t>发布</a:t>
                      </a:r>
                      <a:r>
                        <a:rPr lang="en-US" altLang="zh-CN" sz="1900" dirty="0" smtClean="0">
                          <a:solidFill>
                            <a:schemeClr val="accent4">
                              <a:lumMod val="85000"/>
                              <a:lumOff val="15000"/>
                            </a:schemeClr>
                          </a:solidFill>
                          <a:latin typeface="+mn-ea"/>
                        </a:rPr>
                        <a:t>《</a:t>
                      </a:r>
                      <a:r>
                        <a:rPr lang="zh-CN" altLang="zh-CN" sz="1900" dirty="0" smtClean="0">
                          <a:solidFill>
                            <a:schemeClr val="accent4">
                              <a:lumMod val="85000"/>
                              <a:lumOff val="15000"/>
                            </a:schemeClr>
                          </a:solidFill>
                          <a:latin typeface="+mn-ea"/>
                        </a:rPr>
                        <a:t>关于建筑业实施营改增后浙江省建设工程计价规则调整的通知</a:t>
                      </a:r>
                      <a:r>
                        <a:rPr lang="en-US" altLang="zh-CN" sz="1900" dirty="0" smtClean="0">
                          <a:solidFill>
                            <a:schemeClr val="accent4">
                              <a:lumMod val="85000"/>
                              <a:lumOff val="15000"/>
                            </a:schemeClr>
                          </a:solidFill>
                          <a:latin typeface="+mn-ea"/>
                        </a:rPr>
                        <a:t>》</a:t>
                      </a:r>
                      <a:r>
                        <a:rPr lang="zh-CN" altLang="zh-CN" sz="1900" dirty="0" smtClean="0">
                          <a:solidFill>
                            <a:schemeClr val="accent4">
                              <a:lumMod val="85000"/>
                              <a:lumOff val="15000"/>
                            </a:schemeClr>
                          </a:solidFill>
                          <a:latin typeface="+mn-ea"/>
                        </a:rPr>
                        <a:t>（建建发</a:t>
                      </a:r>
                      <a:r>
                        <a:rPr lang="en-US" altLang="zh-CN" sz="1900" dirty="0" smtClean="0">
                          <a:solidFill>
                            <a:schemeClr val="accent4">
                              <a:lumMod val="85000"/>
                              <a:lumOff val="15000"/>
                            </a:schemeClr>
                          </a:solidFill>
                          <a:latin typeface="+mn-ea"/>
                        </a:rPr>
                        <a:t>【2016】144</a:t>
                      </a:r>
                      <a:r>
                        <a:rPr lang="zh-CN" altLang="zh-CN" sz="1900" dirty="0" smtClean="0">
                          <a:solidFill>
                            <a:schemeClr val="accent4">
                              <a:lumMod val="85000"/>
                              <a:lumOff val="15000"/>
                            </a:schemeClr>
                          </a:solidFill>
                          <a:latin typeface="+mn-ea"/>
                        </a:rPr>
                        <a:t>号文）</a:t>
                      </a:r>
                      <a:r>
                        <a:rPr lang="zh-CN" altLang="en-US" sz="1900" dirty="0" smtClean="0">
                          <a:solidFill>
                            <a:schemeClr val="accent4">
                              <a:lumMod val="85000"/>
                              <a:lumOff val="15000"/>
                            </a:schemeClr>
                          </a:solidFill>
                          <a:latin typeface="+mn-ea"/>
                        </a:rPr>
                        <a:t>，浙江省营改增计价政策正式出台。</a:t>
                      </a:r>
                      <a:endParaRPr lang="zh-CN" altLang="en-US" sz="1900" dirty="0"/>
                    </a:p>
                  </a:txBody>
                  <a:tcPr/>
                </a:tc>
              </a:tr>
              <a:tr h="669404">
                <a:tc>
                  <a:txBody>
                    <a:bodyPr/>
                    <a:lstStyle/>
                    <a:p>
                      <a:pPr algn="ctr"/>
                      <a:r>
                        <a:rPr lang="en-US" altLang="zh-CN" sz="1900" dirty="0" smtClean="0">
                          <a:solidFill>
                            <a:schemeClr val="accent4">
                              <a:lumMod val="85000"/>
                              <a:lumOff val="15000"/>
                            </a:schemeClr>
                          </a:solidFill>
                          <a:latin typeface="+mn-ea"/>
                        </a:rPr>
                        <a:t>4</a:t>
                      </a:r>
                      <a:r>
                        <a:rPr lang="zh-CN" altLang="en-US" sz="1900" dirty="0" smtClean="0">
                          <a:solidFill>
                            <a:schemeClr val="accent4">
                              <a:lumMod val="85000"/>
                              <a:lumOff val="15000"/>
                            </a:schemeClr>
                          </a:solidFill>
                          <a:latin typeface="+mn-ea"/>
                        </a:rPr>
                        <a:t>月</a:t>
                      </a:r>
                      <a:r>
                        <a:rPr lang="en-US" altLang="zh-CN" sz="1900" dirty="0" smtClean="0">
                          <a:solidFill>
                            <a:schemeClr val="accent4">
                              <a:lumMod val="85000"/>
                              <a:lumOff val="15000"/>
                            </a:schemeClr>
                          </a:solidFill>
                          <a:latin typeface="+mn-ea"/>
                        </a:rPr>
                        <a:t>18</a:t>
                      </a:r>
                      <a:r>
                        <a:rPr lang="zh-CN" altLang="en-US" sz="1900" dirty="0" smtClean="0">
                          <a:solidFill>
                            <a:schemeClr val="accent4">
                              <a:lumMod val="85000"/>
                              <a:lumOff val="15000"/>
                            </a:schemeClr>
                          </a:solidFill>
                          <a:latin typeface="+mn-ea"/>
                        </a:rPr>
                        <a:t>日</a:t>
                      </a:r>
                      <a:endParaRPr lang="zh-CN" altLang="en-US" sz="1900" dirty="0"/>
                    </a:p>
                  </a:txBody>
                  <a:tcPr/>
                </a:tc>
                <a:tc>
                  <a:txBody>
                    <a:bodyPr/>
                    <a:lstStyle/>
                    <a:p>
                      <a:pPr algn="l"/>
                      <a:r>
                        <a:rPr lang="zh-CN" altLang="zh-CN" sz="1900" dirty="0" smtClean="0">
                          <a:solidFill>
                            <a:schemeClr val="accent4">
                              <a:lumMod val="85000"/>
                              <a:lumOff val="15000"/>
                            </a:schemeClr>
                          </a:solidFill>
                          <a:latin typeface="+mn-ea"/>
                        </a:rPr>
                        <a:t>浙江省</a:t>
                      </a:r>
                      <a:r>
                        <a:rPr lang="zh-CN" altLang="en-US" sz="1900" dirty="0" smtClean="0">
                          <a:solidFill>
                            <a:schemeClr val="accent4">
                              <a:lumMod val="85000"/>
                              <a:lumOff val="15000"/>
                            </a:schemeClr>
                          </a:solidFill>
                          <a:latin typeface="+mn-ea"/>
                        </a:rPr>
                        <a:t>建设工程造价管理总站印发营改增后施工取费费率和价格信息发布的管理办法（</a:t>
                      </a:r>
                      <a:r>
                        <a:rPr lang="en-US" altLang="zh-CN" sz="1900" dirty="0" smtClean="0">
                          <a:solidFill>
                            <a:schemeClr val="accent4">
                              <a:lumMod val="85000"/>
                              <a:lumOff val="15000"/>
                            </a:schemeClr>
                          </a:solidFill>
                          <a:latin typeface="+mn-ea"/>
                        </a:rPr>
                        <a:t>23</a:t>
                      </a:r>
                      <a:r>
                        <a:rPr lang="zh-CN" altLang="en-US" sz="1900" dirty="0" smtClean="0">
                          <a:solidFill>
                            <a:schemeClr val="accent4">
                              <a:lumMod val="85000"/>
                              <a:lumOff val="15000"/>
                            </a:schemeClr>
                          </a:solidFill>
                          <a:latin typeface="+mn-ea"/>
                        </a:rPr>
                        <a:t>号、</a:t>
                      </a:r>
                      <a:r>
                        <a:rPr lang="en-US" altLang="zh-CN" sz="1900" dirty="0" smtClean="0">
                          <a:solidFill>
                            <a:schemeClr val="accent4">
                              <a:lumMod val="85000"/>
                              <a:lumOff val="15000"/>
                            </a:schemeClr>
                          </a:solidFill>
                          <a:latin typeface="+mn-ea"/>
                        </a:rPr>
                        <a:t>25</a:t>
                      </a:r>
                      <a:r>
                        <a:rPr lang="zh-CN" altLang="en-US" sz="1900" dirty="0" smtClean="0">
                          <a:solidFill>
                            <a:schemeClr val="accent4">
                              <a:lumMod val="85000"/>
                              <a:lumOff val="15000"/>
                            </a:schemeClr>
                          </a:solidFill>
                          <a:latin typeface="+mn-ea"/>
                        </a:rPr>
                        <a:t>号文）。</a:t>
                      </a:r>
                      <a:endParaRPr lang="zh-CN" altLang="en-US" sz="1900" dirty="0"/>
                    </a:p>
                  </a:txBody>
                  <a:tcPr/>
                </a:tc>
              </a:tr>
              <a:tr h="669404">
                <a:tc>
                  <a:txBody>
                    <a:bodyPr/>
                    <a:lstStyle/>
                    <a:p>
                      <a:pPr algn="ctr"/>
                      <a:r>
                        <a:rPr lang="en-US" altLang="zh-CN" sz="1900" dirty="0" smtClean="0">
                          <a:solidFill>
                            <a:schemeClr val="accent4">
                              <a:lumMod val="85000"/>
                              <a:lumOff val="15000"/>
                            </a:schemeClr>
                          </a:solidFill>
                          <a:latin typeface="+mn-ea"/>
                        </a:rPr>
                        <a:t>4</a:t>
                      </a:r>
                      <a:r>
                        <a:rPr lang="zh-CN" altLang="en-US" sz="1900" dirty="0" smtClean="0">
                          <a:solidFill>
                            <a:schemeClr val="accent4">
                              <a:lumMod val="85000"/>
                              <a:lumOff val="15000"/>
                            </a:schemeClr>
                          </a:solidFill>
                          <a:latin typeface="+mn-ea"/>
                        </a:rPr>
                        <a:t>月</a:t>
                      </a:r>
                      <a:r>
                        <a:rPr lang="en-US" altLang="zh-CN" sz="1900" dirty="0" smtClean="0">
                          <a:solidFill>
                            <a:schemeClr val="accent4">
                              <a:lumMod val="85000"/>
                              <a:lumOff val="15000"/>
                            </a:schemeClr>
                          </a:solidFill>
                          <a:latin typeface="+mn-ea"/>
                        </a:rPr>
                        <a:t>22</a:t>
                      </a:r>
                      <a:r>
                        <a:rPr lang="zh-CN" altLang="en-US" sz="1900" dirty="0" smtClean="0">
                          <a:solidFill>
                            <a:schemeClr val="accent4">
                              <a:lumMod val="85000"/>
                              <a:lumOff val="15000"/>
                            </a:schemeClr>
                          </a:solidFill>
                          <a:latin typeface="+mn-ea"/>
                        </a:rPr>
                        <a:t>日</a:t>
                      </a:r>
                      <a:endParaRPr lang="zh-CN" altLang="en-US" sz="1900" dirty="0"/>
                    </a:p>
                  </a:txBody>
                  <a:tcPr/>
                </a:tc>
                <a:tc>
                  <a:txBody>
                    <a:bodyPr/>
                    <a:lstStyle/>
                    <a:p>
                      <a:pPr algn="l"/>
                      <a:r>
                        <a:rPr lang="zh-CN" altLang="en-US" sz="1900" dirty="0" smtClean="0">
                          <a:solidFill>
                            <a:schemeClr val="accent4">
                              <a:lumMod val="85000"/>
                              <a:lumOff val="15000"/>
                            </a:schemeClr>
                          </a:solidFill>
                          <a:latin typeface="+mn-ea"/>
                        </a:rPr>
                        <a:t>首场浙江省营改增计价政策宣贯交底会议在之江饭店举办。</a:t>
                      </a:r>
                      <a:endParaRPr lang="zh-CN" altLang="en-US" sz="1900" dirty="0"/>
                    </a:p>
                  </a:txBody>
                  <a:tcPr/>
                </a:tc>
              </a:tr>
            </a:tbl>
          </a:graphicData>
        </a:graphic>
      </p:graphicFrame>
      <p:sp>
        <p:nvSpPr>
          <p:cNvPr id="7" name="TextBox 6"/>
          <p:cNvSpPr txBox="1"/>
          <p:nvPr/>
        </p:nvSpPr>
        <p:spPr>
          <a:xfrm>
            <a:off x="0" y="692696"/>
            <a:ext cx="738664" cy="5760640"/>
          </a:xfrm>
          <a:prstGeom prst="rect">
            <a:avLst/>
          </a:prstGeom>
          <a:noFill/>
        </p:spPr>
        <p:txBody>
          <a:bodyPr vert="eaVert" wrap="square" rtlCol="0">
            <a:spAutoFit/>
          </a:bodyPr>
          <a:lstStyle/>
          <a:p>
            <a:r>
              <a:rPr lang="zh-CN" altLang="en-US" sz="3600" b="1" dirty="0" smtClean="0">
                <a:solidFill>
                  <a:srgbClr val="0070C0"/>
                </a:solidFill>
                <a:latin typeface="华文琥珀" pitchFamily="2" charset="-122"/>
                <a:ea typeface="华文琥珀" pitchFamily="2" charset="-122"/>
              </a:rPr>
              <a:t>营改增计价政策调整过程</a:t>
            </a:r>
            <a:endParaRPr lang="zh-CN" altLang="en-US" sz="3600" dirty="0">
              <a:solidFill>
                <a:srgbClr val="0070C0"/>
              </a:solidFill>
              <a:latin typeface="华文琥珀" pitchFamily="2" charset="-122"/>
              <a:ea typeface="华文琥珀"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dirty="0" smtClean="0"/>
              <a:t>【</a:t>
            </a:r>
            <a:r>
              <a:rPr lang="zh-CN" altLang="en-US" sz="2800" dirty="0" smtClean="0"/>
              <a:t>条文</a:t>
            </a:r>
            <a:r>
              <a:rPr lang="en-US" altLang="zh-CN" sz="2800" dirty="0" smtClean="0"/>
              <a:t>】</a:t>
            </a:r>
            <a:r>
              <a:rPr lang="zh-CN" altLang="en-US" sz="2800" dirty="0" smtClean="0"/>
              <a:t>营改增后，各级建设工程造价管理机构应发布满足营改增计价需要的价格要素信息价。</a:t>
            </a:r>
            <a:br>
              <a:rPr lang="zh-CN" altLang="en-US" sz="2800" dirty="0" smtClean="0"/>
            </a:br>
            <a:endParaRPr lang="zh-CN" altLang="en-US" sz="2800" dirty="0"/>
          </a:p>
        </p:txBody>
      </p:sp>
      <p:sp>
        <p:nvSpPr>
          <p:cNvPr id="3" name="内容占位符 2"/>
          <p:cNvSpPr>
            <a:spLocks noGrp="1"/>
          </p:cNvSpPr>
          <p:nvPr>
            <p:ph idx="1"/>
          </p:nvPr>
        </p:nvSpPr>
        <p:spPr>
          <a:xfrm>
            <a:off x="467544" y="1844824"/>
            <a:ext cx="8077200" cy="4829188"/>
          </a:xfrm>
        </p:spPr>
        <p:txBody>
          <a:bodyPr/>
          <a:lstStyle/>
          <a:p>
            <a:pPr>
              <a:buNone/>
            </a:pPr>
            <a:r>
              <a:rPr lang="en-US" altLang="zh-CN" sz="2000" dirty="0" smtClean="0"/>
              <a:t>【</a:t>
            </a:r>
            <a:r>
              <a:rPr lang="zh-CN" altLang="en-US" sz="2000" dirty="0" smtClean="0"/>
              <a:t>解读</a:t>
            </a:r>
            <a:r>
              <a:rPr lang="en-US" altLang="zh-CN" sz="2000" dirty="0" smtClean="0"/>
              <a:t>】</a:t>
            </a:r>
          </a:p>
          <a:p>
            <a:r>
              <a:rPr lang="zh-CN" altLang="en-US" sz="2000" dirty="0" smtClean="0"/>
              <a:t>营业税下，省市造价管理机构根据</a:t>
            </a:r>
            <a:r>
              <a:rPr lang="en-US" altLang="zh-CN" sz="2000" dirty="0" smtClean="0"/>
              <a:t>《</a:t>
            </a:r>
            <a:r>
              <a:rPr lang="zh-CN" altLang="en-US" sz="2000" dirty="0" smtClean="0"/>
              <a:t>浙江省建设工程价格信息动态管理办法</a:t>
            </a:r>
            <a:r>
              <a:rPr lang="en-US" altLang="zh-CN" sz="2000" dirty="0" smtClean="0"/>
              <a:t>》</a:t>
            </a:r>
            <a:r>
              <a:rPr lang="zh-CN" altLang="en-US" sz="2000" dirty="0" smtClean="0"/>
              <a:t>分工，发布工程计价常用材料市场信息价，包括了税金（增值税或营业税）。</a:t>
            </a:r>
            <a:endParaRPr lang="en-US" altLang="zh-CN" sz="2000" dirty="0" smtClean="0"/>
          </a:p>
          <a:p>
            <a:r>
              <a:rPr lang="zh-CN" altLang="en-US" sz="2000" dirty="0" smtClean="0"/>
              <a:t>增值税下，造价管理机构发布的价格信息，应满足营改增计价需要，包括代码、材料名称、型号、规格、单位、除税信息价、含税信息价、备注等内容（见下表），并在使用说明中公布除税信息价的折算办法。</a:t>
            </a:r>
            <a:endParaRPr lang="en-US" altLang="zh-CN" sz="2000" dirty="0" smtClean="0"/>
          </a:p>
          <a:p>
            <a:endParaRPr lang="en-US" altLang="zh-CN" sz="2000" dirty="0" smtClean="0"/>
          </a:p>
          <a:p>
            <a:endParaRPr lang="zh-CN" altLang="en-US" sz="2000" dirty="0"/>
          </a:p>
        </p:txBody>
      </p:sp>
      <p:pic>
        <p:nvPicPr>
          <p:cNvPr id="6" name="Picture 2"/>
          <p:cNvPicPr>
            <a:picLocks noChangeAspect="1" noChangeArrowheads="1"/>
          </p:cNvPicPr>
          <p:nvPr/>
        </p:nvPicPr>
        <p:blipFill>
          <a:blip r:embed="rId2" cstate="print"/>
          <a:srcRect/>
          <a:stretch>
            <a:fillRect/>
          </a:stretch>
        </p:blipFill>
        <p:spPr bwMode="auto">
          <a:xfrm>
            <a:off x="1547664" y="5157192"/>
            <a:ext cx="6264696" cy="1440160"/>
          </a:xfrm>
          <a:prstGeom prst="rect">
            <a:avLst/>
          </a:prstGeom>
          <a:noFill/>
          <a:ln w="9525">
            <a:noFill/>
            <a:miter lim="800000"/>
            <a:headEnd/>
            <a:tailEnd/>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4" descr="C:\Program Files\Microsoft Office\MEDIA\OFFICE12\Lines\BD10219_.gif"/>
          <p:cNvPicPr>
            <a:picLocks noChangeAspect="1" noChangeArrowheads="1"/>
          </p:cNvPicPr>
          <p:nvPr/>
        </p:nvPicPr>
        <p:blipFill>
          <a:blip r:embed="rId3" cstate="print"/>
          <a:srcRect/>
          <a:stretch>
            <a:fillRect/>
          </a:stretch>
        </p:blipFill>
        <p:spPr bwMode="auto">
          <a:xfrm>
            <a:off x="-5581128" y="1556792"/>
            <a:ext cx="14241469" cy="45719"/>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checkerboard(across)">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908720"/>
            <a:ext cx="8077200" cy="914400"/>
          </a:xfrm>
        </p:spPr>
        <p:txBody>
          <a:bodyPr/>
          <a:lstStyle/>
          <a:p>
            <a:r>
              <a:rPr lang="en-US" altLang="zh-CN" sz="2800" dirty="0" smtClean="0"/>
              <a:t>【</a:t>
            </a:r>
            <a:r>
              <a:rPr lang="zh-CN" altLang="en-US" sz="2800" dirty="0" smtClean="0"/>
              <a:t>条文</a:t>
            </a:r>
            <a:r>
              <a:rPr lang="en-US" altLang="zh-CN" sz="2800" dirty="0" smtClean="0"/>
              <a:t>】</a:t>
            </a:r>
            <a:r>
              <a:rPr lang="zh-CN" altLang="en-US" sz="2800" dirty="0" smtClean="0"/>
              <a:t>本通知中的计价规则调整办法适用于采用一般计税方法的建设工程。</a:t>
            </a:r>
            <a:br>
              <a:rPr lang="zh-CN" altLang="en-US" sz="2800" dirty="0" smtClean="0"/>
            </a:br>
            <a:endParaRPr lang="zh-CN" altLang="en-US" sz="2800" dirty="0"/>
          </a:p>
        </p:txBody>
      </p:sp>
      <p:sp>
        <p:nvSpPr>
          <p:cNvPr id="5" name="内容占位符 4"/>
          <p:cNvSpPr>
            <a:spLocks noGrp="1"/>
          </p:cNvSpPr>
          <p:nvPr>
            <p:ph idx="1"/>
          </p:nvPr>
        </p:nvSpPr>
        <p:spPr>
          <a:xfrm>
            <a:off x="467544" y="2132856"/>
            <a:ext cx="8077200" cy="4495800"/>
          </a:xfrm>
        </p:spPr>
        <p:txBody>
          <a:bodyPr/>
          <a:lstStyle/>
          <a:p>
            <a:pPr>
              <a:buNone/>
            </a:pPr>
            <a:r>
              <a:rPr lang="en-US" altLang="zh-CN" sz="2000" dirty="0" smtClean="0"/>
              <a:t>【</a:t>
            </a:r>
            <a:r>
              <a:rPr lang="zh-CN" altLang="en-US" sz="2000" dirty="0" smtClean="0"/>
              <a:t>解读</a:t>
            </a:r>
            <a:r>
              <a:rPr lang="en-US" altLang="zh-CN" sz="2000" dirty="0" smtClean="0"/>
              <a:t>】</a:t>
            </a:r>
          </a:p>
          <a:p>
            <a:r>
              <a:rPr lang="zh-CN" altLang="en-US" sz="2000" dirty="0" smtClean="0"/>
              <a:t>财税</a:t>
            </a:r>
            <a:r>
              <a:rPr lang="en-US" altLang="zh-CN" sz="2000" dirty="0" smtClean="0"/>
              <a:t>〔</a:t>
            </a:r>
            <a:r>
              <a:rPr lang="en-US" sz="2000" dirty="0" smtClean="0"/>
              <a:t>2016</a:t>
            </a:r>
            <a:r>
              <a:rPr lang="en-US" altLang="zh-CN" sz="2000" dirty="0" smtClean="0"/>
              <a:t>〕</a:t>
            </a:r>
            <a:r>
              <a:rPr lang="en-US" sz="2000" dirty="0" smtClean="0"/>
              <a:t>36</a:t>
            </a:r>
            <a:r>
              <a:rPr lang="zh-CN" altLang="en-US" sz="2000" dirty="0" smtClean="0"/>
              <a:t>号文件，增值税的计税方法包括一般计税方法和简易计税方法。一般纳税人发生应税行为适用一般计税方法计税；一般纳税人发生特定应税行为可以选择简易计税法；小规模纳税人发生应税行为适用简易计税方法计税。</a:t>
            </a:r>
          </a:p>
          <a:p>
            <a:r>
              <a:rPr lang="zh-CN" altLang="en-US" sz="2000" dirty="0" smtClean="0"/>
              <a:t>因此增值税下工程计价可能会出现一般计税法和简易计税法两种计价模式并存的现象。本办法规定的价税分离、扣减进项税额均适用于一般计税方法的建设工程。</a:t>
            </a:r>
          </a:p>
          <a:p>
            <a:endParaRPr lang="zh-CN" altLang="en-US" dirty="0"/>
          </a:p>
        </p:txBody>
      </p:sp>
      <p:pic>
        <p:nvPicPr>
          <p:cNvPr id="4" name="Picture 4" descr="C:\Program Files\Microsoft Office\MEDIA\OFFICE12\Lines\BD10219_.gif"/>
          <p:cNvPicPr>
            <a:picLocks noChangeAspect="1" noChangeArrowheads="1"/>
          </p:cNvPicPr>
          <p:nvPr/>
        </p:nvPicPr>
        <p:blipFill>
          <a:blip r:embed="rId3" cstate="print"/>
          <a:srcRect/>
          <a:stretch>
            <a:fillRect/>
          </a:stretch>
        </p:blipFill>
        <p:spPr bwMode="auto">
          <a:xfrm>
            <a:off x="-5653136" y="1844824"/>
            <a:ext cx="14241469" cy="45719"/>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heckerboard(across)">
                                      <p:cBhvr>
                                        <p:cTn id="7" dur="500"/>
                                        <p:tgtEl>
                                          <p:spTgt spid="5">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checkerboard(across)">
                                      <p:cBhvr>
                                        <p:cTn id="10" dur="500"/>
                                        <p:tgtEl>
                                          <p:spTgt spid="5">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checkerboard(across)">
                                      <p:cBhvr>
                                        <p:cTn id="13"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196752"/>
            <a:ext cx="8077200" cy="914400"/>
          </a:xfrm>
        </p:spPr>
        <p:txBody>
          <a:bodyPr/>
          <a:lstStyle/>
          <a:p>
            <a:r>
              <a:rPr lang="en-US" altLang="zh-CN" sz="2800" dirty="0" smtClean="0"/>
              <a:t>【</a:t>
            </a:r>
            <a:r>
              <a:rPr lang="zh-CN" altLang="en-US" sz="2800" dirty="0" smtClean="0"/>
              <a:t>条文</a:t>
            </a:r>
            <a:r>
              <a:rPr lang="en-US" altLang="zh-CN" sz="2800" dirty="0" smtClean="0"/>
              <a:t>】</a:t>
            </a:r>
            <a:r>
              <a:rPr lang="zh-CN" altLang="en-US" sz="2800" dirty="0" smtClean="0"/>
              <a:t>对符合财税</a:t>
            </a:r>
            <a:r>
              <a:rPr lang="en-US" altLang="zh-CN" sz="2800" dirty="0" smtClean="0"/>
              <a:t>〔2016〕36</a:t>
            </a:r>
            <a:r>
              <a:rPr lang="zh-CN" altLang="en-US" sz="2800" dirty="0" smtClean="0"/>
              <a:t>号文件中采用简易计税方法要求的工程项目，可按原合同约定或营改增前的计价依据执行，并执行财税部门的有关规定。</a:t>
            </a:r>
            <a:br>
              <a:rPr lang="zh-CN" altLang="en-US" sz="2800" dirty="0" smtClean="0"/>
            </a:br>
            <a:endParaRPr lang="zh-CN" altLang="en-US" sz="2800" dirty="0"/>
          </a:p>
        </p:txBody>
      </p:sp>
      <p:sp>
        <p:nvSpPr>
          <p:cNvPr id="3" name="内容占位符 2"/>
          <p:cNvSpPr>
            <a:spLocks noGrp="1"/>
          </p:cNvSpPr>
          <p:nvPr>
            <p:ph idx="1"/>
          </p:nvPr>
        </p:nvSpPr>
        <p:spPr>
          <a:xfrm>
            <a:off x="539552" y="2204864"/>
            <a:ext cx="8077200" cy="4495800"/>
          </a:xfrm>
        </p:spPr>
        <p:txBody>
          <a:bodyPr/>
          <a:lstStyle/>
          <a:p>
            <a:r>
              <a:rPr lang="en-US" altLang="zh-CN" sz="2000" dirty="0" smtClean="0"/>
              <a:t>【</a:t>
            </a:r>
            <a:r>
              <a:rPr lang="zh-CN" altLang="en-US" sz="2000" dirty="0" smtClean="0"/>
              <a:t>解读</a:t>
            </a:r>
            <a:r>
              <a:rPr lang="en-US" altLang="zh-CN" sz="2000" dirty="0" smtClean="0"/>
              <a:t>】</a:t>
            </a:r>
            <a:r>
              <a:rPr lang="zh-CN" altLang="en-US" sz="2000" dirty="0" smtClean="0"/>
              <a:t>简易计税方法适用于小规模纳税人，以及财税</a:t>
            </a:r>
            <a:r>
              <a:rPr lang="en-US" altLang="zh-CN" sz="2000" dirty="0" smtClean="0"/>
              <a:t>〔</a:t>
            </a:r>
            <a:r>
              <a:rPr lang="en-US" sz="2000" dirty="0" smtClean="0"/>
              <a:t>2016</a:t>
            </a:r>
            <a:r>
              <a:rPr lang="en-US" altLang="zh-CN" sz="2000" dirty="0" smtClean="0"/>
              <a:t>〕</a:t>
            </a:r>
            <a:r>
              <a:rPr lang="en-US" sz="2000" dirty="0" smtClean="0"/>
              <a:t>36</a:t>
            </a:r>
            <a:r>
              <a:rPr lang="zh-CN" altLang="en-US" sz="2000" dirty="0" smtClean="0"/>
              <a:t>号文件附件</a:t>
            </a:r>
            <a:r>
              <a:rPr lang="en-US" altLang="zh-CN" sz="2000" dirty="0" smtClean="0"/>
              <a:t>2</a:t>
            </a:r>
            <a:r>
              <a:rPr lang="zh-CN" altLang="en-US" sz="2000" dirty="0" smtClean="0"/>
              <a:t>中列出的三种情况：</a:t>
            </a:r>
          </a:p>
        </p:txBody>
      </p:sp>
      <p:pic>
        <p:nvPicPr>
          <p:cNvPr id="4" name="Picture 4" descr="C:\Program Files\Microsoft Office\MEDIA\OFFICE12\Lines\BD10219_.gif"/>
          <p:cNvPicPr>
            <a:picLocks noChangeAspect="1" noChangeArrowheads="1"/>
          </p:cNvPicPr>
          <p:nvPr/>
        </p:nvPicPr>
        <p:blipFill>
          <a:blip r:embed="rId3" cstate="print"/>
          <a:srcRect/>
          <a:stretch>
            <a:fillRect/>
          </a:stretch>
        </p:blipFill>
        <p:spPr bwMode="auto">
          <a:xfrm>
            <a:off x="-5653136" y="2204864"/>
            <a:ext cx="14241469" cy="45719"/>
          </a:xfrm>
          <a:prstGeom prst="rect">
            <a:avLst/>
          </a:prstGeom>
          <a:noFill/>
        </p:spPr>
      </p:pic>
      <p:graphicFrame>
        <p:nvGraphicFramePr>
          <p:cNvPr id="5" name="表格 4"/>
          <p:cNvGraphicFramePr>
            <a:graphicFrameLocks noGrp="1"/>
          </p:cNvGraphicFramePr>
          <p:nvPr/>
        </p:nvGraphicFramePr>
        <p:xfrm>
          <a:off x="611560" y="3068960"/>
          <a:ext cx="7920880" cy="3291840"/>
        </p:xfrm>
        <a:graphic>
          <a:graphicData uri="http://schemas.openxmlformats.org/drawingml/2006/table">
            <a:tbl>
              <a:tblPr firstRow="1" bandRow="1">
                <a:tableStyleId>{5C22544A-7EE6-4342-B048-85BDC9FD1C3A}</a:tableStyleId>
              </a:tblPr>
              <a:tblGrid>
                <a:gridCol w="602854"/>
                <a:gridCol w="1214446"/>
                <a:gridCol w="6103580"/>
              </a:tblGrid>
              <a:tr h="325721">
                <a:tc>
                  <a:txBody>
                    <a:bodyPr/>
                    <a:lstStyle/>
                    <a:p>
                      <a:pPr algn="ctr"/>
                      <a:r>
                        <a:rPr lang="zh-CN" altLang="en-US" sz="1600" dirty="0" smtClean="0"/>
                        <a:t>序号</a:t>
                      </a:r>
                      <a:endParaRPr lang="zh-CN" altLang="en-US" sz="1600" dirty="0"/>
                    </a:p>
                  </a:txBody>
                  <a:tcPr/>
                </a:tc>
                <a:tc gridSpan="2">
                  <a:txBody>
                    <a:bodyPr/>
                    <a:lstStyle/>
                    <a:p>
                      <a:pPr algn="ctr"/>
                      <a:r>
                        <a:rPr lang="zh-CN" altLang="en-US" sz="1600" dirty="0" smtClean="0"/>
                        <a:t>适用简易计税方法</a:t>
                      </a:r>
                      <a:endParaRPr lang="zh-CN" altLang="en-US" sz="1600" dirty="0"/>
                    </a:p>
                  </a:txBody>
                  <a:tcPr/>
                </a:tc>
                <a:tc hMerge="1">
                  <a:txBody>
                    <a:bodyPr/>
                    <a:lstStyle/>
                    <a:p>
                      <a:pPr algn="ctr"/>
                      <a:endParaRPr lang="zh-CN" alt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600" dirty="0" smtClean="0"/>
                        <a:t>1</a:t>
                      </a:r>
                      <a:endParaRPr lang="zh-CN" altLang="en-US" sz="1600" dirty="0" smtClean="0"/>
                    </a:p>
                    <a:p>
                      <a:pPr algn="ctr"/>
                      <a:endParaRPr lang="zh-CN" altLang="en-US" sz="1600" dirty="0"/>
                    </a:p>
                  </a:txBody>
                  <a:tcPr anchor="ctr"/>
                </a:tc>
                <a:tc>
                  <a:txBody>
                    <a:bodyPr/>
                    <a:lstStyle/>
                    <a:p>
                      <a:r>
                        <a:rPr lang="zh-CN" altLang="en-US" sz="1600" dirty="0" smtClean="0"/>
                        <a:t>以清包工方式提供的建筑服务</a:t>
                      </a:r>
                      <a:endParaRPr lang="zh-CN" altLang="en-US" sz="1600" dirty="0"/>
                    </a:p>
                  </a:txBody>
                  <a:tcPr anchor="ctr"/>
                </a:tc>
                <a:tc>
                  <a:txBody>
                    <a:bodyPr/>
                    <a:lstStyle/>
                    <a:p>
                      <a:r>
                        <a:rPr lang="zh-CN" altLang="zh-CN" sz="1600" kern="1200" dirty="0" smtClean="0">
                          <a:solidFill>
                            <a:schemeClr val="dk1"/>
                          </a:solidFill>
                          <a:latin typeface="+mn-lt"/>
                          <a:ea typeface="+mn-ea"/>
                          <a:cs typeface="+mn-cs"/>
                        </a:rPr>
                        <a:t>以清包工方式提供建筑服务，是指施工方不采购建筑工程所需的材料或只采购辅助材料，并收取人工费、管理费或者其他费用的建筑服务。</a:t>
                      </a:r>
                      <a:endParaRPr lang="zh-CN" altLang="en-US" sz="1600" dirty="0"/>
                    </a:p>
                  </a:txBody>
                  <a:tcPr anchor="ctr"/>
                </a:tc>
              </a:tr>
              <a:tr h="370840">
                <a:tc>
                  <a:txBody>
                    <a:bodyPr/>
                    <a:lstStyle/>
                    <a:p>
                      <a:pPr algn="ctr"/>
                      <a:r>
                        <a:rPr lang="en-US" altLang="zh-CN" sz="1600" b="0" dirty="0" smtClean="0"/>
                        <a:t>2</a:t>
                      </a:r>
                      <a:endParaRPr lang="zh-CN" altLang="en-US" sz="1600" b="0" dirty="0"/>
                    </a:p>
                  </a:txBody>
                  <a:tcPr anchor="ctr"/>
                </a:tc>
                <a:tc>
                  <a:txBody>
                    <a:bodyPr/>
                    <a:lstStyle/>
                    <a:p>
                      <a:r>
                        <a:rPr lang="zh-CN" altLang="en-US" sz="1600" dirty="0" smtClean="0"/>
                        <a:t>为甲供工程提供的建筑服务</a:t>
                      </a:r>
                      <a:endParaRPr lang="zh-CN" altLang="en-US" sz="16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600" kern="1200" dirty="0" smtClean="0">
                          <a:solidFill>
                            <a:schemeClr val="dk1"/>
                          </a:solidFill>
                          <a:latin typeface="+mn-lt"/>
                          <a:ea typeface="+mn-ea"/>
                          <a:cs typeface="+mn-cs"/>
                        </a:rPr>
                        <a:t>甲供工程，是指全部或部分设备、材料、动力由工程发包方自行采购的建筑工程。</a:t>
                      </a:r>
                      <a:endParaRPr lang="zh-CN" altLang="en-US" sz="1600" dirty="0"/>
                    </a:p>
                  </a:txBody>
                  <a:tcPr anchor="ctr"/>
                </a:tc>
              </a:tr>
              <a:tr h="653256">
                <a:tc>
                  <a:txBody>
                    <a:bodyPr/>
                    <a:lstStyle/>
                    <a:p>
                      <a:pPr algn="ctr"/>
                      <a:r>
                        <a:rPr lang="en-US" altLang="zh-CN" sz="1600" dirty="0" smtClean="0"/>
                        <a:t>3</a:t>
                      </a:r>
                      <a:endParaRPr lang="zh-CN" altLang="en-US" sz="1600" dirty="0"/>
                    </a:p>
                  </a:txBody>
                  <a:tcPr anchor="ctr"/>
                </a:tc>
                <a:tc>
                  <a:txBody>
                    <a:bodyPr/>
                    <a:lstStyle/>
                    <a:p>
                      <a:r>
                        <a:rPr lang="zh-CN" altLang="en-US" sz="1600" dirty="0" smtClean="0"/>
                        <a:t>为建筑工程老项目提供的建筑服务</a:t>
                      </a:r>
                      <a:endParaRPr lang="zh-CN" altLang="en-US" sz="1600" dirty="0"/>
                    </a:p>
                  </a:txBody>
                  <a:tcPr anchor="ctr"/>
                </a:tc>
                <a:tc>
                  <a:txBody>
                    <a:bodyPr/>
                    <a:lstStyle/>
                    <a:p>
                      <a:r>
                        <a:rPr lang="zh-CN" altLang="zh-CN" sz="1600" kern="1200" dirty="0" smtClean="0">
                          <a:solidFill>
                            <a:schemeClr val="dk1"/>
                          </a:solidFill>
                          <a:latin typeface="+mn-lt"/>
                          <a:ea typeface="+mn-ea"/>
                          <a:cs typeface="+mn-cs"/>
                        </a:rPr>
                        <a:t>建筑工程老项目，是指：</a:t>
                      </a:r>
                    </a:p>
                    <a:p>
                      <a:r>
                        <a:rPr lang="zh-CN" altLang="zh-CN" sz="1600" kern="1200" dirty="0" smtClean="0">
                          <a:solidFill>
                            <a:schemeClr val="dk1"/>
                          </a:solidFill>
                          <a:latin typeface="+mn-lt"/>
                          <a:ea typeface="+mn-ea"/>
                          <a:cs typeface="+mn-cs"/>
                        </a:rPr>
                        <a:t>（</a:t>
                      </a:r>
                      <a:r>
                        <a:rPr lang="en-US" altLang="zh-CN" sz="1600" kern="1200" dirty="0" smtClean="0">
                          <a:solidFill>
                            <a:schemeClr val="dk1"/>
                          </a:solidFill>
                          <a:latin typeface="+mn-lt"/>
                          <a:ea typeface="+mn-ea"/>
                          <a:cs typeface="+mn-cs"/>
                        </a:rPr>
                        <a:t>1</a:t>
                      </a:r>
                      <a:r>
                        <a:rPr lang="zh-CN" altLang="zh-CN" sz="1600" kern="1200" dirty="0" smtClean="0">
                          <a:solidFill>
                            <a:schemeClr val="dk1"/>
                          </a:solidFill>
                          <a:latin typeface="+mn-lt"/>
                          <a:ea typeface="+mn-ea"/>
                          <a:cs typeface="+mn-cs"/>
                        </a:rPr>
                        <a:t>）《建筑工程施工许可证》注明的合同开工日期在</a:t>
                      </a:r>
                      <a:r>
                        <a:rPr lang="en-US" altLang="zh-CN" sz="1600" kern="1200" dirty="0" smtClean="0">
                          <a:solidFill>
                            <a:schemeClr val="dk1"/>
                          </a:solidFill>
                          <a:latin typeface="+mn-lt"/>
                          <a:ea typeface="+mn-ea"/>
                          <a:cs typeface="+mn-cs"/>
                        </a:rPr>
                        <a:t>2016</a:t>
                      </a:r>
                      <a:r>
                        <a:rPr lang="zh-CN" altLang="zh-CN" sz="1600" kern="1200" dirty="0" smtClean="0">
                          <a:solidFill>
                            <a:schemeClr val="dk1"/>
                          </a:solidFill>
                          <a:latin typeface="+mn-lt"/>
                          <a:ea typeface="+mn-ea"/>
                          <a:cs typeface="+mn-cs"/>
                        </a:rPr>
                        <a:t>年</a:t>
                      </a:r>
                      <a:r>
                        <a:rPr lang="en-US" altLang="zh-CN" sz="1600" kern="1200" dirty="0" smtClean="0">
                          <a:solidFill>
                            <a:schemeClr val="dk1"/>
                          </a:solidFill>
                          <a:latin typeface="+mn-lt"/>
                          <a:ea typeface="+mn-ea"/>
                          <a:cs typeface="+mn-cs"/>
                        </a:rPr>
                        <a:t>4</a:t>
                      </a:r>
                      <a:r>
                        <a:rPr lang="zh-CN" altLang="zh-CN" sz="1600" kern="1200" dirty="0" smtClean="0">
                          <a:solidFill>
                            <a:schemeClr val="dk1"/>
                          </a:solidFill>
                          <a:latin typeface="+mn-lt"/>
                          <a:ea typeface="+mn-ea"/>
                          <a:cs typeface="+mn-cs"/>
                        </a:rPr>
                        <a:t>月</a:t>
                      </a:r>
                      <a:r>
                        <a:rPr lang="en-US" altLang="zh-CN" sz="1600" kern="1200" dirty="0" smtClean="0">
                          <a:solidFill>
                            <a:schemeClr val="dk1"/>
                          </a:solidFill>
                          <a:latin typeface="+mn-lt"/>
                          <a:ea typeface="+mn-ea"/>
                          <a:cs typeface="+mn-cs"/>
                        </a:rPr>
                        <a:t>30</a:t>
                      </a:r>
                      <a:r>
                        <a:rPr lang="zh-CN" altLang="zh-CN" sz="1600" kern="1200" dirty="0" smtClean="0">
                          <a:solidFill>
                            <a:schemeClr val="dk1"/>
                          </a:solidFill>
                          <a:latin typeface="+mn-lt"/>
                          <a:ea typeface="+mn-ea"/>
                          <a:cs typeface="+mn-cs"/>
                        </a:rPr>
                        <a:t>日前的建筑工程项目；</a:t>
                      </a:r>
                    </a:p>
                    <a:p>
                      <a:r>
                        <a:rPr lang="zh-CN" altLang="zh-CN" sz="1600" kern="1200" dirty="0" smtClean="0">
                          <a:solidFill>
                            <a:schemeClr val="dk1"/>
                          </a:solidFill>
                          <a:latin typeface="+mn-lt"/>
                          <a:ea typeface="+mn-ea"/>
                          <a:cs typeface="+mn-cs"/>
                        </a:rPr>
                        <a:t>（</a:t>
                      </a:r>
                      <a:r>
                        <a:rPr lang="en-US" altLang="zh-CN" sz="1600" kern="1200" dirty="0" smtClean="0">
                          <a:solidFill>
                            <a:schemeClr val="dk1"/>
                          </a:solidFill>
                          <a:latin typeface="+mn-lt"/>
                          <a:ea typeface="+mn-ea"/>
                          <a:cs typeface="+mn-cs"/>
                        </a:rPr>
                        <a:t>2</a:t>
                      </a:r>
                      <a:r>
                        <a:rPr lang="zh-CN" altLang="zh-CN" sz="1600" kern="1200" dirty="0" smtClean="0">
                          <a:solidFill>
                            <a:schemeClr val="dk1"/>
                          </a:solidFill>
                          <a:latin typeface="+mn-lt"/>
                          <a:ea typeface="+mn-ea"/>
                          <a:cs typeface="+mn-cs"/>
                        </a:rPr>
                        <a:t>）未取得《建筑工程施工许可证》的，建筑工程承包合同注明的开工日期在</a:t>
                      </a:r>
                      <a:r>
                        <a:rPr lang="en-US" altLang="zh-CN" sz="1600" kern="1200" dirty="0" smtClean="0">
                          <a:solidFill>
                            <a:schemeClr val="dk1"/>
                          </a:solidFill>
                          <a:latin typeface="+mn-lt"/>
                          <a:ea typeface="+mn-ea"/>
                          <a:cs typeface="+mn-cs"/>
                        </a:rPr>
                        <a:t>2016</a:t>
                      </a:r>
                      <a:r>
                        <a:rPr lang="zh-CN" altLang="zh-CN" sz="1600" kern="1200" dirty="0" smtClean="0">
                          <a:solidFill>
                            <a:schemeClr val="dk1"/>
                          </a:solidFill>
                          <a:latin typeface="+mn-lt"/>
                          <a:ea typeface="+mn-ea"/>
                          <a:cs typeface="+mn-cs"/>
                        </a:rPr>
                        <a:t>年</a:t>
                      </a:r>
                      <a:r>
                        <a:rPr lang="en-US" altLang="zh-CN" sz="1600" kern="1200" dirty="0" smtClean="0">
                          <a:solidFill>
                            <a:schemeClr val="dk1"/>
                          </a:solidFill>
                          <a:latin typeface="+mn-lt"/>
                          <a:ea typeface="+mn-ea"/>
                          <a:cs typeface="+mn-cs"/>
                        </a:rPr>
                        <a:t>4</a:t>
                      </a:r>
                      <a:r>
                        <a:rPr lang="zh-CN" altLang="zh-CN" sz="1600" kern="1200" dirty="0" smtClean="0">
                          <a:solidFill>
                            <a:schemeClr val="dk1"/>
                          </a:solidFill>
                          <a:latin typeface="+mn-lt"/>
                          <a:ea typeface="+mn-ea"/>
                          <a:cs typeface="+mn-cs"/>
                        </a:rPr>
                        <a:t>月</a:t>
                      </a:r>
                      <a:r>
                        <a:rPr lang="en-US" altLang="zh-CN" sz="1600" kern="1200" dirty="0" smtClean="0">
                          <a:solidFill>
                            <a:schemeClr val="dk1"/>
                          </a:solidFill>
                          <a:latin typeface="+mn-lt"/>
                          <a:ea typeface="+mn-ea"/>
                          <a:cs typeface="+mn-cs"/>
                        </a:rPr>
                        <a:t>30</a:t>
                      </a:r>
                      <a:r>
                        <a:rPr lang="zh-CN" altLang="zh-CN" sz="1600" kern="1200" dirty="0" smtClean="0">
                          <a:solidFill>
                            <a:schemeClr val="dk1"/>
                          </a:solidFill>
                          <a:latin typeface="+mn-lt"/>
                          <a:ea typeface="+mn-ea"/>
                          <a:cs typeface="+mn-cs"/>
                        </a:rPr>
                        <a:t>日前的建筑工程项目。</a:t>
                      </a:r>
                      <a:endParaRPr lang="zh-CN" altLang="en-US" sz="1600" dirty="0"/>
                    </a:p>
                  </a:txBody>
                  <a:tcPr anchor="ct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980728"/>
            <a:ext cx="8077200" cy="914400"/>
          </a:xfrm>
        </p:spPr>
        <p:txBody>
          <a:bodyPr/>
          <a:lstStyle/>
          <a:p>
            <a:r>
              <a:rPr lang="en-US" altLang="zh-CN" sz="2800" dirty="0" smtClean="0"/>
              <a:t>【</a:t>
            </a:r>
            <a:r>
              <a:rPr lang="zh-CN" altLang="en-US" sz="2800" dirty="0" smtClean="0"/>
              <a:t>条文</a:t>
            </a:r>
            <a:r>
              <a:rPr lang="en-US" altLang="zh-CN" sz="2800" dirty="0" smtClean="0"/>
              <a:t>】</a:t>
            </a:r>
            <a:r>
              <a:rPr lang="zh-CN" altLang="en-US" sz="2800" dirty="0" smtClean="0"/>
              <a:t>本通知自发文之日起执行。</a:t>
            </a:r>
            <a:br>
              <a:rPr lang="zh-CN" altLang="en-US" sz="2800" dirty="0" smtClean="0"/>
            </a:br>
            <a:endParaRPr lang="zh-CN" altLang="en-US" sz="2800" dirty="0"/>
          </a:p>
        </p:txBody>
      </p:sp>
      <p:sp>
        <p:nvSpPr>
          <p:cNvPr id="3" name="内容占位符 2"/>
          <p:cNvSpPr>
            <a:spLocks noGrp="1"/>
          </p:cNvSpPr>
          <p:nvPr>
            <p:ph idx="1"/>
          </p:nvPr>
        </p:nvSpPr>
        <p:spPr/>
        <p:txBody>
          <a:bodyPr/>
          <a:lstStyle/>
          <a:p>
            <a:pPr>
              <a:buNone/>
            </a:pPr>
            <a:r>
              <a:rPr lang="en-US" altLang="zh-CN" sz="2000" dirty="0" smtClean="0"/>
              <a:t>【</a:t>
            </a:r>
            <a:r>
              <a:rPr lang="zh-CN" altLang="en-US" sz="2000" dirty="0" smtClean="0"/>
              <a:t>解读</a:t>
            </a:r>
            <a:r>
              <a:rPr lang="en-US" altLang="zh-CN" sz="2000" dirty="0" smtClean="0"/>
              <a:t>】</a:t>
            </a:r>
          </a:p>
          <a:p>
            <a:r>
              <a:rPr lang="zh-CN" altLang="en-US" sz="2000" dirty="0" smtClean="0"/>
              <a:t>自</a:t>
            </a:r>
            <a:r>
              <a:rPr lang="en-US" sz="2000" dirty="0" smtClean="0"/>
              <a:t>2016</a:t>
            </a:r>
            <a:r>
              <a:rPr lang="zh-CN" altLang="en-US" sz="2000" dirty="0" smtClean="0"/>
              <a:t>年</a:t>
            </a:r>
            <a:r>
              <a:rPr lang="en-US" sz="2000" dirty="0" smtClean="0"/>
              <a:t>5</a:t>
            </a:r>
            <a:r>
              <a:rPr lang="zh-CN" altLang="en-US" sz="2000" dirty="0" smtClean="0"/>
              <a:t>月</a:t>
            </a:r>
            <a:r>
              <a:rPr lang="en-US" sz="2000" dirty="0" smtClean="0"/>
              <a:t>1</a:t>
            </a:r>
            <a:r>
              <a:rPr lang="zh-CN" altLang="en-US" sz="2000" dirty="0" smtClean="0"/>
              <a:t>日起建筑业推开营改增试点，但是</a:t>
            </a:r>
            <a:r>
              <a:rPr lang="en-US" sz="2000" dirty="0" smtClean="0"/>
              <a:t>5</a:t>
            </a:r>
            <a:r>
              <a:rPr lang="zh-CN" altLang="en-US" sz="2000" dirty="0" smtClean="0"/>
              <a:t>月</a:t>
            </a:r>
            <a:r>
              <a:rPr lang="en-US" sz="2000" dirty="0" smtClean="0"/>
              <a:t>1</a:t>
            </a:r>
            <a:r>
              <a:rPr lang="zh-CN" altLang="en-US" sz="2000" dirty="0" smtClean="0"/>
              <a:t>日前招投标的工程项目，而不能在</a:t>
            </a:r>
            <a:r>
              <a:rPr lang="en-US" sz="2000" dirty="0" smtClean="0"/>
              <a:t>5</a:t>
            </a:r>
            <a:r>
              <a:rPr lang="zh-CN" altLang="en-US" sz="2000" dirty="0" smtClean="0"/>
              <a:t>月</a:t>
            </a:r>
            <a:r>
              <a:rPr lang="en-US" sz="2000" dirty="0" smtClean="0"/>
              <a:t>1</a:t>
            </a:r>
            <a:r>
              <a:rPr lang="zh-CN" altLang="en-US" sz="2000" dirty="0" smtClean="0"/>
              <a:t>日前签订施工合同的工程项目，发承包双方应尽可能按照本办法事先统一计价规则，避免今后价款纠纷扯皮。</a:t>
            </a:r>
            <a:endParaRPr lang="en-US" altLang="zh-CN" sz="2000" dirty="0" smtClean="0"/>
          </a:p>
          <a:p>
            <a:endParaRPr lang="en-US" altLang="zh-CN" sz="2000" dirty="0" smtClean="0"/>
          </a:p>
        </p:txBody>
      </p:sp>
      <p:pic>
        <p:nvPicPr>
          <p:cNvPr id="4" name="Picture 4" descr="C:\Program Files\Microsoft Office\MEDIA\OFFICE12\Lines\BD10219_.gif"/>
          <p:cNvPicPr>
            <a:picLocks noChangeAspect="1" noChangeArrowheads="1"/>
          </p:cNvPicPr>
          <p:nvPr/>
        </p:nvPicPr>
        <p:blipFill>
          <a:blip r:embed="rId3" cstate="print"/>
          <a:srcRect/>
          <a:stretch>
            <a:fillRect/>
          </a:stretch>
        </p:blipFill>
        <p:spPr bwMode="auto">
          <a:xfrm>
            <a:off x="-5725144" y="1628800"/>
            <a:ext cx="14241469" cy="45719"/>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200" dirty="0" smtClean="0"/>
              <a:t>2.</a:t>
            </a:r>
            <a:r>
              <a:rPr lang="zh-CN" altLang="en-US" sz="3200" dirty="0" smtClean="0"/>
              <a:t>浙建站定</a:t>
            </a:r>
            <a:r>
              <a:rPr lang="en-US" altLang="zh-CN" sz="3200" dirty="0" smtClean="0"/>
              <a:t>【2016】23</a:t>
            </a:r>
            <a:r>
              <a:rPr lang="zh-CN" altLang="en-US" sz="3200" dirty="0" smtClean="0"/>
              <a:t>号文解读</a:t>
            </a:r>
            <a:endParaRPr lang="zh-CN" altLang="en-US" sz="3200" dirty="0"/>
          </a:p>
        </p:txBody>
      </p:sp>
      <p:sp>
        <p:nvSpPr>
          <p:cNvPr id="3" name="内容占位符 2"/>
          <p:cNvSpPr>
            <a:spLocks noGrp="1"/>
          </p:cNvSpPr>
          <p:nvPr>
            <p:ph idx="1"/>
          </p:nvPr>
        </p:nvSpPr>
        <p:spPr/>
        <p:txBody>
          <a:bodyPr/>
          <a:lstStyle/>
          <a:p>
            <a:r>
              <a:rPr lang="zh-CN" altLang="en-US" sz="2000" dirty="0" smtClean="0"/>
              <a:t>费用计算调整：</a:t>
            </a:r>
            <a:endParaRPr lang="en-US" altLang="zh-CN" sz="2000" dirty="0" smtClean="0"/>
          </a:p>
          <a:p>
            <a:r>
              <a:rPr lang="en-US" altLang="zh-CN" sz="2000" dirty="0" smtClean="0"/>
              <a:t>1.</a:t>
            </a:r>
            <a:r>
              <a:rPr lang="zh-CN" altLang="en-US" sz="2000" dirty="0" smtClean="0"/>
              <a:t>安全文明费包括了建建发</a:t>
            </a:r>
            <a:r>
              <a:rPr lang="en-US" altLang="zh-CN" sz="2000" dirty="0" smtClean="0"/>
              <a:t>[2015]517</a:t>
            </a:r>
            <a:r>
              <a:rPr lang="zh-CN" altLang="en-US" sz="2000" dirty="0" smtClean="0"/>
              <a:t>号文中安全文明施工费的基本费和施工扬尘污染防治增加费的内容；</a:t>
            </a:r>
            <a:endParaRPr lang="en-US" altLang="zh-CN" sz="2000" dirty="0" smtClean="0"/>
          </a:p>
          <a:p>
            <a:r>
              <a:rPr lang="en-US" altLang="zh-CN" sz="2000" dirty="0" smtClean="0"/>
              <a:t>2.</a:t>
            </a:r>
            <a:r>
              <a:rPr lang="zh-CN" altLang="en-US" sz="2000" dirty="0" smtClean="0"/>
              <a:t>创标化工地增加费上限、中值、下限分别对应国家级、省级和市级的增加费费率；</a:t>
            </a:r>
            <a:endParaRPr lang="en-US" altLang="zh-CN" sz="2000" dirty="0" smtClean="0"/>
          </a:p>
          <a:p>
            <a:r>
              <a:rPr lang="en-US" altLang="zh-CN" sz="2000" dirty="0" smtClean="0"/>
              <a:t>3.</a:t>
            </a:r>
            <a:r>
              <a:rPr lang="zh-CN" altLang="en-US" sz="2000" dirty="0" smtClean="0"/>
              <a:t>企业管理费增加城市维护建设税、教育费附加和地方教育附加等内容，不再区分工程所在地，执行统一费率；</a:t>
            </a:r>
            <a:endParaRPr lang="en-US" altLang="zh-CN" sz="2000" dirty="0" smtClean="0"/>
          </a:p>
          <a:p>
            <a:r>
              <a:rPr lang="en-US" altLang="zh-CN" sz="2000" dirty="0" smtClean="0"/>
              <a:t>4.</a:t>
            </a:r>
            <a:r>
              <a:rPr lang="zh-CN" altLang="en-US" sz="2000" dirty="0" smtClean="0"/>
              <a:t>单独加固工程施工取费费率一并调整。</a:t>
            </a:r>
            <a:endParaRPr lang="zh-CN" altLang="en-US" dirty="0"/>
          </a:p>
        </p:txBody>
      </p:sp>
      <p:pic>
        <p:nvPicPr>
          <p:cNvPr id="4" name="Picture 4" descr="C:\Program Files\Microsoft Office\MEDIA\OFFICE12\Lines\BD10219_.gif"/>
          <p:cNvPicPr>
            <a:picLocks noChangeAspect="1" noChangeArrowheads="1"/>
          </p:cNvPicPr>
          <p:nvPr/>
        </p:nvPicPr>
        <p:blipFill>
          <a:blip r:embed="rId3" cstate="print"/>
          <a:srcRect/>
          <a:stretch>
            <a:fillRect/>
          </a:stretch>
        </p:blipFill>
        <p:spPr bwMode="auto">
          <a:xfrm>
            <a:off x="-5725144" y="1628800"/>
            <a:ext cx="14241469" cy="45719"/>
          </a:xfrm>
          <a:prstGeom prst="rect">
            <a:avLst/>
          </a:prstGeom>
          <a:noFill/>
        </p:spPr>
      </p:pic>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sz="2000" dirty="0" smtClean="0"/>
              <a:t>费用调整的文件，考虑了一般计税方法和简易计税方法的工程计价。简易计税方法下的直接工程费、措施费、企业管理费、利润和规费的各项费用，与原营业税下计价方式一致，均包含增值税进项税额。</a:t>
            </a:r>
            <a:endParaRPr lang="en-US" altLang="zh-CN" sz="2000" dirty="0" smtClean="0"/>
          </a:p>
          <a:p>
            <a:r>
              <a:rPr lang="zh-CN" altLang="en-US" sz="2000" b="1" dirty="0" smtClean="0"/>
              <a:t>根据浙建站定</a:t>
            </a:r>
            <a:r>
              <a:rPr lang="en-US" altLang="zh-CN" sz="2000" b="1" dirty="0" smtClean="0"/>
              <a:t>[2016]35</a:t>
            </a:r>
            <a:r>
              <a:rPr lang="zh-CN" altLang="en-US" sz="2000" b="1" dirty="0" smtClean="0"/>
              <a:t>号</a:t>
            </a:r>
            <a:r>
              <a:rPr lang="en-US" altLang="zh-CN" sz="2000" b="1" dirty="0" smtClean="0"/>
              <a:t>《</a:t>
            </a:r>
            <a:r>
              <a:rPr lang="zh-CN" altLang="en-US" sz="2000" b="1" dirty="0" smtClean="0"/>
              <a:t>关于调整浙江省建设工程造价税金费率的通知</a:t>
            </a:r>
            <a:r>
              <a:rPr lang="en-US" altLang="zh-CN" sz="2000" b="1" dirty="0" smtClean="0"/>
              <a:t>》</a:t>
            </a:r>
            <a:r>
              <a:rPr lang="zh-CN" altLang="en-US" sz="2000" b="1" dirty="0" smtClean="0"/>
              <a:t>，</a:t>
            </a:r>
            <a:r>
              <a:rPr lang="zh-CN" altLang="en-US" sz="2000" dirty="0" smtClean="0"/>
              <a:t>简易计税方法税金税率调整如下：</a:t>
            </a:r>
            <a:endParaRPr lang="en-US" altLang="zh-CN" sz="2000" dirty="0" smtClean="0"/>
          </a:p>
          <a:p>
            <a:endParaRPr lang="zh-CN" altLang="en-US" dirty="0"/>
          </a:p>
        </p:txBody>
      </p:sp>
      <p:graphicFrame>
        <p:nvGraphicFramePr>
          <p:cNvPr id="4" name="表格 3"/>
          <p:cNvGraphicFramePr>
            <a:graphicFrameLocks noGrp="1"/>
          </p:cNvGraphicFramePr>
          <p:nvPr/>
        </p:nvGraphicFramePr>
        <p:xfrm>
          <a:off x="755576" y="3861048"/>
          <a:ext cx="7643869" cy="1119195"/>
        </p:xfrm>
        <a:graphic>
          <a:graphicData uri="http://schemas.openxmlformats.org/drawingml/2006/table">
            <a:tbl>
              <a:tblPr firstRow="1" bandRow="1">
                <a:tableStyleId>{5C22544A-7EE6-4342-B048-85BDC9FD1C3A}</a:tableStyleId>
              </a:tblPr>
              <a:tblGrid>
                <a:gridCol w="2500330"/>
                <a:gridCol w="1714513"/>
                <a:gridCol w="1714513"/>
                <a:gridCol w="1714513"/>
              </a:tblGrid>
              <a:tr h="642942">
                <a:tc>
                  <a:txBody>
                    <a:bodyPr/>
                    <a:lstStyle/>
                    <a:p>
                      <a:pPr algn="ctr" fontAlgn="ctr"/>
                      <a:r>
                        <a:rPr lang="zh-CN" altLang="en-US" sz="2000" b="0" i="0" u="none" strike="noStrike" dirty="0">
                          <a:solidFill>
                            <a:srgbClr val="000000"/>
                          </a:solidFill>
                          <a:latin typeface="宋体"/>
                        </a:rPr>
                        <a:t>计税方式</a:t>
                      </a:r>
                    </a:p>
                  </a:txBody>
                  <a:tcPr marL="9525" marR="9525" marT="9525" marB="0" anchor="ctr"/>
                </a:tc>
                <a:tc>
                  <a:txBody>
                    <a:bodyPr/>
                    <a:lstStyle/>
                    <a:p>
                      <a:pPr algn="ctr" fontAlgn="ctr"/>
                      <a:r>
                        <a:rPr lang="zh-CN" altLang="en-US" sz="2000" b="0" i="0" u="none" strike="noStrike" dirty="0">
                          <a:solidFill>
                            <a:srgbClr val="000000"/>
                          </a:solidFill>
                          <a:latin typeface="宋体"/>
                        </a:rPr>
                        <a:t>市区</a:t>
                      </a:r>
                    </a:p>
                  </a:txBody>
                  <a:tcPr marL="9525" marR="9525" marT="9525" marB="0" anchor="ctr"/>
                </a:tc>
                <a:tc>
                  <a:txBody>
                    <a:bodyPr/>
                    <a:lstStyle/>
                    <a:p>
                      <a:pPr algn="ctr" fontAlgn="ctr"/>
                      <a:r>
                        <a:rPr lang="zh-CN" altLang="en-US" sz="2000" b="0" i="0" u="none" strike="noStrike" dirty="0">
                          <a:solidFill>
                            <a:srgbClr val="000000"/>
                          </a:solidFill>
                          <a:latin typeface="宋体"/>
                        </a:rPr>
                        <a:t>城（镇）</a:t>
                      </a:r>
                    </a:p>
                  </a:txBody>
                  <a:tcPr marL="9525" marR="9525" marT="9525" marB="0" anchor="ctr"/>
                </a:tc>
                <a:tc>
                  <a:txBody>
                    <a:bodyPr/>
                    <a:lstStyle/>
                    <a:p>
                      <a:pPr algn="ctr" fontAlgn="ctr"/>
                      <a:r>
                        <a:rPr lang="zh-CN" altLang="en-US" sz="2000" b="0" i="0" u="none" strike="noStrike" dirty="0">
                          <a:solidFill>
                            <a:srgbClr val="000000"/>
                          </a:solidFill>
                          <a:latin typeface="宋体"/>
                        </a:rPr>
                        <a:t>其他</a:t>
                      </a:r>
                    </a:p>
                  </a:txBody>
                  <a:tcPr marL="9525" marR="9525" marT="9525" marB="0" anchor="ctr"/>
                </a:tc>
              </a:tr>
              <a:tr h="476253">
                <a:tc>
                  <a:txBody>
                    <a:bodyPr/>
                    <a:lstStyle/>
                    <a:p>
                      <a:pPr algn="ctr" fontAlgn="ctr"/>
                      <a:r>
                        <a:rPr lang="zh-CN" altLang="en-US" sz="2000" b="0" i="0" u="none" strike="noStrike" dirty="0">
                          <a:solidFill>
                            <a:srgbClr val="000000"/>
                          </a:solidFill>
                          <a:latin typeface="宋体"/>
                        </a:rPr>
                        <a:t>简易计税税金税率</a:t>
                      </a:r>
                    </a:p>
                  </a:txBody>
                  <a:tcPr marL="9525" marR="9525" marT="9525" marB="0" anchor="ctr"/>
                </a:tc>
                <a:tc>
                  <a:txBody>
                    <a:bodyPr/>
                    <a:lstStyle/>
                    <a:p>
                      <a:pPr algn="ctr" fontAlgn="ctr"/>
                      <a:r>
                        <a:rPr lang="en-US" altLang="zh-CN" sz="2000" b="0" i="0" u="none" strike="noStrike" dirty="0" smtClean="0">
                          <a:solidFill>
                            <a:srgbClr val="000000"/>
                          </a:solidFill>
                          <a:latin typeface="宋体"/>
                        </a:rPr>
                        <a:t>3.43%</a:t>
                      </a:r>
                      <a:endParaRPr lang="en-US" altLang="zh-CN" sz="2000" b="0" i="0" u="none" strike="noStrike" dirty="0">
                        <a:solidFill>
                          <a:srgbClr val="000000"/>
                        </a:solidFill>
                        <a:latin typeface="宋体"/>
                      </a:endParaRPr>
                    </a:p>
                  </a:txBody>
                  <a:tcPr marL="9525" marR="9525" marT="9525" marB="0" anchor="ctr"/>
                </a:tc>
                <a:tc>
                  <a:txBody>
                    <a:bodyPr/>
                    <a:lstStyle/>
                    <a:p>
                      <a:pPr algn="ctr" fontAlgn="ctr"/>
                      <a:r>
                        <a:rPr lang="en-US" altLang="zh-CN" sz="2000" b="0" i="0" u="none" strike="noStrike" dirty="0" smtClean="0">
                          <a:solidFill>
                            <a:srgbClr val="000000"/>
                          </a:solidFill>
                          <a:latin typeface="宋体"/>
                        </a:rPr>
                        <a:t>3.37%</a:t>
                      </a:r>
                      <a:endParaRPr lang="en-US" altLang="zh-CN" sz="2000" b="0" i="0" u="none" strike="noStrike" dirty="0">
                        <a:solidFill>
                          <a:srgbClr val="000000"/>
                        </a:solidFill>
                        <a:latin typeface="宋体"/>
                      </a:endParaRPr>
                    </a:p>
                  </a:txBody>
                  <a:tcPr marL="9525" marR="9525" marT="9525" marB="0" anchor="ctr"/>
                </a:tc>
                <a:tc>
                  <a:txBody>
                    <a:bodyPr/>
                    <a:lstStyle/>
                    <a:p>
                      <a:pPr algn="ctr" fontAlgn="ctr"/>
                      <a:r>
                        <a:rPr lang="en-US" altLang="zh-CN" sz="2000" b="0" i="0" u="none" strike="noStrike" dirty="0" smtClean="0">
                          <a:solidFill>
                            <a:srgbClr val="000000"/>
                          </a:solidFill>
                          <a:latin typeface="宋体"/>
                        </a:rPr>
                        <a:t>3.25%</a:t>
                      </a:r>
                      <a:endParaRPr lang="en-US" altLang="zh-CN" sz="2000" b="0" i="0" u="none" strike="noStrike" dirty="0">
                        <a:solidFill>
                          <a:srgbClr val="000000"/>
                        </a:solidFill>
                        <a:latin typeface="宋体"/>
                      </a:endParaRPr>
                    </a:p>
                  </a:txBody>
                  <a:tcPr marL="9525" marR="9525" marT="9525" marB="0" anchor="ctr"/>
                </a:tc>
              </a:tr>
            </a:tbl>
          </a:graphicData>
        </a:graphic>
      </p:graphicFrame>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200" dirty="0" smtClean="0"/>
              <a:t>3.</a:t>
            </a:r>
            <a:r>
              <a:rPr lang="zh-CN" altLang="en-US" sz="3200" dirty="0" smtClean="0"/>
              <a:t>浙建站信</a:t>
            </a:r>
            <a:r>
              <a:rPr lang="en-US" altLang="zh-CN" sz="3200" dirty="0" smtClean="0"/>
              <a:t>【2016】25</a:t>
            </a:r>
            <a:r>
              <a:rPr lang="zh-CN" altLang="en-US" sz="3200" dirty="0" smtClean="0"/>
              <a:t>号文解读</a:t>
            </a:r>
            <a:endParaRPr lang="zh-CN" altLang="en-US" sz="3200" dirty="0"/>
          </a:p>
        </p:txBody>
      </p:sp>
      <p:sp>
        <p:nvSpPr>
          <p:cNvPr id="3" name="内容占位符 2"/>
          <p:cNvSpPr>
            <a:spLocks noGrp="1"/>
          </p:cNvSpPr>
          <p:nvPr>
            <p:ph idx="1"/>
          </p:nvPr>
        </p:nvSpPr>
        <p:spPr/>
        <p:txBody>
          <a:bodyPr/>
          <a:lstStyle/>
          <a:p>
            <a:r>
              <a:rPr lang="en-US" altLang="zh-CN" sz="2000" dirty="0" smtClean="0"/>
              <a:t>1.</a:t>
            </a:r>
            <a:r>
              <a:rPr lang="zh-CN" altLang="en-US" sz="2000" dirty="0" smtClean="0"/>
              <a:t>省市造价管理机构发布含进项税市场信息价（简称含税信息价）和不含进项税市场信息价（简称除税信息价）。</a:t>
            </a:r>
            <a:endParaRPr lang="en-US" altLang="zh-CN" sz="2000" dirty="0" smtClean="0"/>
          </a:p>
          <a:p>
            <a:r>
              <a:rPr lang="en-US" altLang="zh-CN" sz="2000" dirty="0" smtClean="0"/>
              <a:t>2.</a:t>
            </a:r>
            <a:r>
              <a:rPr lang="zh-CN" altLang="en-US" sz="2000" dirty="0" smtClean="0"/>
              <a:t>测算除税信息价，按照“一票制”进行测定，计算公式为：</a:t>
            </a:r>
            <a:endParaRPr lang="en-US" altLang="zh-CN" sz="2000" dirty="0" smtClean="0"/>
          </a:p>
          <a:p>
            <a:r>
              <a:rPr lang="zh-CN" altLang="en-US" sz="2000" dirty="0" smtClean="0"/>
              <a:t>除税信息价</a:t>
            </a:r>
            <a:r>
              <a:rPr lang="en-US" altLang="zh-CN" sz="2000" dirty="0" smtClean="0"/>
              <a:t>=</a:t>
            </a:r>
            <a:r>
              <a:rPr lang="zh-CN" altLang="en-US" sz="2000" dirty="0" smtClean="0"/>
              <a:t>含税信息价</a:t>
            </a:r>
            <a:r>
              <a:rPr lang="en-US" altLang="zh-CN" sz="2000" dirty="0" smtClean="0"/>
              <a:t>÷</a:t>
            </a:r>
            <a:r>
              <a:rPr lang="zh-CN" altLang="en-US" sz="2000" dirty="0" smtClean="0"/>
              <a:t>（</a:t>
            </a:r>
            <a:r>
              <a:rPr lang="en-US" altLang="zh-CN" sz="2000" dirty="0" smtClean="0"/>
              <a:t>1+</a:t>
            </a:r>
            <a:r>
              <a:rPr lang="zh-CN" altLang="en-US" sz="2000" dirty="0" smtClean="0"/>
              <a:t>增值税税率）</a:t>
            </a:r>
            <a:endParaRPr lang="en-US" altLang="zh-CN" sz="2000" dirty="0" smtClean="0"/>
          </a:p>
          <a:p>
            <a:r>
              <a:rPr lang="en-US" altLang="zh-CN" sz="2000" dirty="0" smtClean="0"/>
              <a:t>3.</a:t>
            </a:r>
            <a:r>
              <a:rPr lang="zh-CN" altLang="en-US" sz="2000" dirty="0" smtClean="0"/>
              <a:t>发布的价格，单价</a:t>
            </a:r>
            <a:r>
              <a:rPr lang="en-US" altLang="zh-CN" sz="2000" dirty="0" smtClean="0"/>
              <a:t>100</a:t>
            </a:r>
            <a:r>
              <a:rPr lang="zh-CN" altLang="en-US" sz="2000" dirty="0" smtClean="0"/>
              <a:t>元以上（含</a:t>
            </a:r>
            <a:r>
              <a:rPr lang="en-US" altLang="zh-CN" sz="2000" dirty="0" smtClean="0"/>
              <a:t>100</a:t>
            </a:r>
            <a:r>
              <a:rPr lang="zh-CN" altLang="en-US" sz="2000" dirty="0" smtClean="0"/>
              <a:t>）的取整。小于</a:t>
            </a:r>
            <a:r>
              <a:rPr lang="en-US" altLang="zh-CN" sz="2000" dirty="0" smtClean="0"/>
              <a:t>100</a:t>
            </a:r>
            <a:r>
              <a:rPr lang="zh-CN" altLang="en-US" sz="2000" dirty="0" smtClean="0"/>
              <a:t>元的保留</a:t>
            </a:r>
            <a:r>
              <a:rPr lang="en-US" altLang="zh-CN" sz="2000" dirty="0" smtClean="0"/>
              <a:t>2</a:t>
            </a:r>
            <a:r>
              <a:rPr lang="zh-CN" altLang="en-US" sz="2000" dirty="0" smtClean="0"/>
              <a:t>位小数，施工用水、电保留</a:t>
            </a:r>
            <a:r>
              <a:rPr lang="en-US" altLang="zh-CN" sz="2000" dirty="0" smtClean="0"/>
              <a:t>3</a:t>
            </a:r>
            <a:r>
              <a:rPr lang="zh-CN" altLang="en-US" sz="2000" dirty="0" smtClean="0"/>
              <a:t>位小数。</a:t>
            </a:r>
            <a:endParaRPr lang="en-US" altLang="zh-CN" sz="2000" dirty="0" smtClean="0"/>
          </a:p>
          <a:p>
            <a:r>
              <a:rPr lang="en-US" altLang="zh-CN" sz="2000" dirty="0" smtClean="0"/>
              <a:t>4.</a:t>
            </a:r>
            <a:r>
              <a:rPr lang="zh-CN" altLang="en-US" sz="2000" dirty="0" smtClean="0"/>
              <a:t>含税信息价适用于符合财税</a:t>
            </a:r>
            <a:r>
              <a:rPr lang="en-US" altLang="zh-CN" sz="2000" dirty="0" smtClean="0"/>
              <a:t>〔2016〕36</a:t>
            </a:r>
            <a:r>
              <a:rPr lang="zh-CN" altLang="en-US" sz="2000" dirty="0" smtClean="0"/>
              <a:t>号文件中采用简易计税方法要求的工程项目，除税信息价适用于采用一般计税方法的工程项目。</a:t>
            </a:r>
            <a:endParaRPr lang="zh-CN" altLang="en-US" sz="2000" dirty="0"/>
          </a:p>
        </p:txBody>
      </p:sp>
      <p:pic>
        <p:nvPicPr>
          <p:cNvPr id="4" name="Picture 4" descr="C:\Program Files\Microsoft Office\MEDIA\OFFICE12\Lines\BD10219_.gif"/>
          <p:cNvPicPr>
            <a:picLocks noChangeAspect="1" noChangeArrowheads="1"/>
          </p:cNvPicPr>
          <p:nvPr/>
        </p:nvPicPr>
        <p:blipFill>
          <a:blip r:embed="rId2" cstate="print"/>
          <a:srcRect/>
          <a:stretch>
            <a:fillRect/>
          </a:stretch>
        </p:blipFill>
        <p:spPr bwMode="auto">
          <a:xfrm>
            <a:off x="-5725144" y="1628800"/>
            <a:ext cx="14241469" cy="45719"/>
          </a:xfrm>
          <a:prstGeom prst="rect">
            <a:avLst/>
          </a:prstGeom>
          <a:noFill/>
        </p:spPr>
      </p:pic>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200" dirty="0" smtClean="0"/>
              <a:t>《</a:t>
            </a:r>
            <a:r>
              <a:rPr lang="zh-CN" altLang="en-US" sz="3200" dirty="0" smtClean="0"/>
              <a:t>浙江造价信息</a:t>
            </a:r>
            <a:r>
              <a:rPr lang="en-US" altLang="zh-CN" sz="3200" dirty="0" smtClean="0"/>
              <a:t>》</a:t>
            </a:r>
            <a:r>
              <a:rPr lang="zh-CN" altLang="en-US" sz="3200" dirty="0" smtClean="0"/>
              <a:t>正、副刊调整模式</a:t>
            </a:r>
            <a:endParaRPr lang="zh-CN" altLang="en-US" sz="3200"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1043608" y="1556792"/>
            <a:ext cx="6987536" cy="3096344"/>
          </a:xfrm>
          <a:prstGeom prst="rect">
            <a:avLst/>
          </a:prstGeom>
          <a:noFill/>
          <a:ln w="9525">
            <a:noFill/>
            <a:miter lim="800000"/>
            <a:headEnd/>
            <a:tailEnd/>
          </a:ln>
        </p:spPr>
      </p:pic>
      <p:pic>
        <p:nvPicPr>
          <p:cNvPr id="142338" name="Picture 2"/>
          <p:cNvPicPr>
            <a:picLocks noChangeAspect="1" noChangeArrowheads="1"/>
          </p:cNvPicPr>
          <p:nvPr/>
        </p:nvPicPr>
        <p:blipFill>
          <a:blip r:embed="rId3" cstate="print"/>
          <a:srcRect/>
          <a:stretch>
            <a:fillRect/>
          </a:stretch>
        </p:blipFill>
        <p:spPr bwMode="auto">
          <a:xfrm>
            <a:off x="1043608" y="4725144"/>
            <a:ext cx="6980454" cy="172819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ChangeArrowheads="1"/>
          </p:cNvSpPr>
          <p:nvPr/>
        </p:nvSpPr>
        <p:spPr bwMode="auto">
          <a:xfrm>
            <a:off x="467544" y="692696"/>
            <a:ext cx="8002587" cy="10595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571500" marR="0" lvl="0" indent="-57150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defRPr/>
            </a:pPr>
            <a:r>
              <a:rPr lang="zh-CN" altLang="en-US" sz="4000" kern="0" dirty="0" smtClean="0">
                <a:solidFill>
                  <a:schemeClr val="accent4">
                    <a:lumMod val="85000"/>
                    <a:lumOff val="15000"/>
                  </a:schemeClr>
                </a:solidFill>
                <a:latin typeface="方正粗圆简体" pitchFamily="65" charset="-122"/>
                <a:ea typeface="方正粗圆简体" pitchFamily="65" charset="-122"/>
                <a:cs typeface="+mj-cs"/>
              </a:rPr>
              <a:t> </a:t>
            </a:r>
            <a:r>
              <a:rPr lang="zh-CN" altLang="en-US" sz="4000" b="1" kern="0" dirty="0" smtClean="0">
                <a:solidFill>
                  <a:schemeClr val="accent4">
                    <a:lumMod val="85000"/>
                    <a:lumOff val="15000"/>
                  </a:schemeClr>
                </a:solidFill>
                <a:latin typeface="方正粗圆简体" pitchFamily="65" charset="-122"/>
                <a:ea typeface="方正粗圆简体" pitchFamily="65" charset="-122"/>
                <a:cs typeface="+mj-cs"/>
              </a:rPr>
              <a:t>主要内容</a:t>
            </a:r>
            <a:endParaRPr kumimoji="0" lang="zh-CN" altLang="en-US" sz="4000" b="1" i="0" u="none" strike="noStrike" kern="0" cap="none" spc="0" normalizeH="0" baseline="0" noProof="0" dirty="0">
              <a:ln>
                <a:noFill/>
              </a:ln>
              <a:solidFill>
                <a:schemeClr val="accent4">
                  <a:lumMod val="85000"/>
                  <a:lumOff val="15000"/>
                </a:schemeClr>
              </a:solidFill>
              <a:effectLst/>
              <a:uLnTx/>
              <a:uFillTx/>
              <a:latin typeface="方正粗圆简体" pitchFamily="65" charset="-122"/>
              <a:ea typeface="方正粗圆简体" pitchFamily="65" charset="-122"/>
              <a:cs typeface="+mj-cs"/>
            </a:endParaRPr>
          </a:p>
        </p:txBody>
      </p:sp>
      <p:sp>
        <p:nvSpPr>
          <p:cNvPr id="6" name="Rectangle 5"/>
          <p:cNvSpPr txBox="1">
            <a:spLocks noChangeArrowheads="1"/>
          </p:cNvSpPr>
          <p:nvPr/>
        </p:nvSpPr>
        <p:spPr bwMode="auto">
          <a:xfrm>
            <a:off x="608670" y="2060848"/>
            <a:ext cx="7848872" cy="4175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一、营改增税制改革进程</a:t>
            </a:r>
            <a:endParaRPr lang="en-US" altLang="zh-CN" sz="3200" b="1" kern="0" dirty="0" smtClean="0">
              <a:solidFill>
                <a:schemeClr val="accent6">
                  <a:lumMod val="50000"/>
                </a:schemeClr>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二、营改增社会关注问题</a:t>
            </a:r>
            <a:endParaRPr lang="en-US" altLang="zh-CN" sz="3200" b="1" kern="0" dirty="0" smtClean="0">
              <a:solidFill>
                <a:schemeClr val="accent6">
                  <a:lumMod val="50000"/>
                </a:schemeClr>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三、营改增相关基础知识</a:t>
            </a:r>
            <a:endParaRPr lang="en-US" altLang="zh-CN" sz="3200" b="1" kern="0" dirty="0" smtClean="0">
              <a:solidFill>
                <a:schemeClr val="accent6">
                  <a:lumMod val="50000"/>
                </a:schemeClr>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四、营改增计价政策调整</a:t>
            </a:r>
            <a:endParaRPr lang="en-US" altLang="zh-CN" sz="3200" b="1" kern="0" dirty="0" smtClean="0">
              <a:solidFill>
                <a:schemeClr val="accent6">
                  <a:lumMod val="50000"/>
                </a:schemeClr>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rgbClr val="00B050"/>
                </a:solidFill>
                <a:latin typeface="方正粗圆简体" pitchFamily="65" charset="-122"/>
                <a:ea typeface="方正粗圆简体" pitchFamily="65" charset="-122"/>
              </a:rPr>
              <a:t>五、营改增行业应对措施</a:t>
            </a:r>
            <a:r>
              <a:rPr lang="zh-CN" altLang="en-US" sz="3200" b="1" kern="0" dirty="0" smtClean="0">
                <a:solidFill>
                  <a:schemeClr val="accent6">
                    <a:lumMod val="50000"/>
                  </a:schemeClr>
                </a:solidFill>
                <a:latin typeface="方正粗圆简体" pitchFamily="65" charset="-122"/>
                <a:ea typeface="方正粗圆简体" pitchFamily="65" charset="-122"/>
              </a:rPr>
              <a:t> </a:t>
            </a:r>
            <a:r>
              <a:rPr lang="zh-CN" altLang="en-US" sz="2800" dirty="0" smtClean="0">
                <a:solidFill>
                  <a:schemeClr val="accent6">
                    <a:lumMod val="50000"/>
                  </a:schemeClr>
                </a:solidFill>
                <a:latin typeface="方正粗圆简体" pitchFamily="65" charset="-122"/>
                <a:ea typeface="方正粗圆简体" pitchFamily="65" charset="-122"/>
              </a:rPr>
              <a:t/>
            </a:r>
            <a:br>
              <a:rPr lang="zh-CN" altLang="en-US" sz="2800" dirty="0" smtClean="0">
                <a:solidFill>
                  <a:schemeClr val="accent6">
                    <a:lumMod val="50000"/>
                  </a:schemeClr>
                </a:solidFill>
                <a:latin typeface="方正粗圆简体" pitchFamily="65" charset="-122"/>
                <a:ea typeface="方正粗圆简体" pitchFamily="65" charset="-122"/>
              </a:rPr>
            </a:br>
            <a:endParaRPr kumimoji="0" lang="en-US" altLang="zh-CN" sz="2600" b="1" i="0" u="none" strike="noStrike" kern="0" cap="none" spc="0" normalizeH="0" baseline="0" noProof="0" dirty="0">
              <a:ln>
                <a:noFill/>
              </a:ln>
              <a:solidFill>
                <a:schemeClr val="accent6">
                  <a:lumMod val="50000"/>
                </a:schemeClr>
              </a:solidFill>
              <a:effectLst/>
              <a:uLnTx/>
              <a:uFillTx/>
              <a:latin typeface="微软雅黑" pitchFamily="34" charset="-122"/>
              <a:ea typeface="微软雅黑" pitchFamily="34" charset="-122"/>
              <a:cs typeface="+mn-cs"/>
            </a:endParaRPr>
          </a:p>
        </p:txBody>
      </p:sp>
    </p:spTree>
    <p:extLst>
      <p:ext uri="{BB962C8B-B14F-4D97-AF65-F5344CB8AC3E}">
        <p14:creationId xmlns="" xmlns:p14="http://schemas.microsoft.com/office/powerpoint/2010/main" val="2812969104"/>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685800"/>
            <a:ext cx="8579296" cy="914400"/>
          </a:xfrm>
        </p:spPr>
        <p:txBody>
          <a:bodyPr/>
          <a:lstStyle/>
          <a:p>
            <a:r>
              <a:rPr lang="zh-CN" altLang="en-US" dirty="0" smtClean="0">
                <a:solidFill>
                  <a:schemeClr val="accent2">
                    <a:lumMod val="75000"/>
                  </a:schemeClr>
                </a:solidFill>
                <a:latin typeface="方正粗圆简体" panose="03000509000000000000" pitchFamily="65" charset="-122"/>
                <a:ea typeface="方正粗圆简体" panose="03000509000000000000" pitchFamily="65" charset="-122"/>
              </a:rPr>
              <a:t>五、营改增行业应对措施</a:t>
            </a:r>
            <a:endParaRPr lang="zh-CN" altLang="en-US" dirty="0">
              <a:solidFill>
                <a:schemeClr val="accent2">
                  <a:lumMod val="75000"/>
                </a:schemeClr>
              </a:solidFill>
              <a:latin typeface="方正粗圆简体" panose="03000509000000000000" pitchFamily="65" charset="-122"/>
              <a:ea typeface="方正粗圆简体" panose="03000509000000000000" pitchFamily="65" charset="-122"/>
            </a:endParaRPr>
          </a:p>
        </p:txBody>
      </p:sp>
      <p:sp>
        <p:nvSpPr>
          <p:cNvPr id="3" name="内容占位符 2"/>
          <p:cNvSpPr>
            <a:spLocks noGrp="1"/>
          </p:cNvSpPr>
          <p:nvPr>
            <p:ph idx="1"/>
          </p:nvPr>
        </p:nvSpPr>
        <p:spPr>
          <a:xfrm>
            <a:off x="642910" y="1643050"/>
            <a:ext cx="7858180" cy="4572032"/>
          </a:xfrm>
        </p:spPr>
        <p:txBody>
          <a:bodyPr/>
          <a:lstStyle/>
          <a:p>
            <a:pPr>
              <a:buNone/>
            </a:pPr>
            <a:r>
              <a:rPr lang="zh-CN" altLang="en-US" sz="2400" b="1" dirty="0" smtClean="0"/>
              <a:t>（一）积极影响：</a:t>
            </a:r>
            <a:endParaRPr lang="en-US" altLang="zh-CN" sz="2400" b="1" dirty="0" smtClean="0"/>
          </a:p>
          <a:p>
            <a:r>
              <a:rPr lang="en-US" altLang="zh-CN" sz="2400" dirty="0" smtClean="0"/>
              <a:t>  </a:t>
            </a:r>
            <a:r>
              <a:rPr lang="en-US" altLang="zh-CN" sz="2400" b="1" dirty="0" smtClean="0"/>
              <a:t>1</a:t>
            </a:r>
            <a:r>
              <a:rPr lang="zh-CN" altLang="en-US" sz="2400" b="1" dirty="0" smtClean="0"/>
              <a:t>、从制度上解决企业重复征税，降低税务风险；</a:t>
            </a:r>
            <a:endParaRPr lang="en-US" altLang="zh-CN" sz="2400" b="1" dirty="0" smtClean="0"/>
          </a:p>
          <a:p>
            <a:r>
              <a:rPr lang="en-US" altLang="zh-CN" sz="2400" b="1" dirty="0" smtClean="0"/>
              <a:t>  2</a:t>
            </a:r>
            <a:r>
              <a:rPr lang="zh-CN" altLang="en-US" sz="2400" b="1" dirty="0" smtClean="0"/>
              <a:t>、从管理上促进企业精细化管理、专业化生产；</a:t>
            </a:r>
            <a:endParaRPr lang="en-US" altLang="zh-CN" sz="2400" b="1" dirty="0" smtClean="0"/>
          </a:p>
          <a:p>
            <a:r>
              <a:rPr lang="en-US" altLang="zh-CN" sz="2400" b="1" dirty="0" smtClean="0"/>
              <a:t>  3</a:t>
            </a:r>
            <a:r>
              <a:rPr lang="zh-CN" altLang="en-US" sz="2400" b="1" dirty="0" smtClean="0"/>
              <a:t>、从技术上有利于建筑业技术进步、设备更新。</a:t>
            </a:r>
            <a:endParaRPr lang="en-US" altLang="zh-CN" sz="2400" b="1" dirty="0" smtClean="0"/>
          </a:p>
          <a:p>
            <a:pPr>
              <a:buNone/>
            </a:pPr>
            <a:r>
              <a:rPr lang="zh-CN" altLang="en-US" sz="2400" b="1" dirty="0" smtClean="0"/>
              <a:t>（二）不利影响：</a:t>
            </a:r>
            <a:endParaRPr lang="en-US" altLang="zh-CN" sz="2400" b="1" dirty="0" smtClean="0"/>
          </a:p>
          <a:p>
            <a:r>
              <a:rPr lang="en-US" altLang="zh-CN" sz="2400" b="1" dirty="0" smtClean="0"/>
              <a:t>  1</a:t>
            </a:r>
            <a:r>
              <a:rPr lang="zh-CN" altLang="en-US" sz="2400" b="1" dirty="0" smtClean="0"/>
              <a:t>、面临税制环境改变的挑战；</a:t>
            </a:r>
            <a:endParaRPr lang="en-US" altLang="zh-CN" sz="2400" b="1" dirty="0" smtClean="0"/>
          </a:p>
          <a:p>
            <a:r>
              <a:rPr lang="en-US" altLang="zh-CN" sz="2400" b="1" dirty="0" smtClean="0"/>
              <a:t>  2</a:t>
            </a:r>
            <a:r>
              <a:rPr lang="zh-CN" altLang="en-US" sz="2400" b="1" dirty="0" smtClean="0"/>
              <a:t>、面临竞争规则变化的挑战；</a:t>
            </a:r>
            <a:endParaRPr lang="en-US" altLang="zh-CN" sz="2400" b="1" dirty="0" smtClean="0"/>
          </a:p>
          <a:p>
            <a:r>
              <a:rPr lang="en-US" altLang="zh-CN" sz="2400" b="1" dirty="0" smtClean="0"/>
              <a:t>  3</a:t>
            </a:r>
            <a:r>
              <a:rPr lang="zh-CN" altLang="en-US" sz="2400" b="1" dirty="0" smtClean="0"/>
              <a:t>、面临自身管理优化的挑战。</a:t>
            </a:r>
          </a:p>
          <a:p>
            <a:endParaRPr lang="zh-CN" altLang="en-US"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checkerboard(across)">
                                      <p:cBhvr>
                                        <p:cTn id="21" dur="500"/>
                                        <p:tgtEl>
                                          <p:spTgt spid="3">
                                            <p:txEl>
                                              <p:pRg st="4" end="4"/>
                                            </p:txEl>
                                          </p:spTgt>
                                        </p:tgtEl>
                                      </p:cBhvr>
                                    </p:animEffect>
                                  </p:childTnLst>
                                </p:cTn>
                              </p:par>
                              <p:par>
                                <p:cTn id="22" presetID="5" presetClass="entr" presetSubtype="1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checkerboard(across)">
                                      <p:cBhvr>
                                        <p:cTn id="24" dur="500"/>
                                        <p:tgtEl>
                                          <p:spTgt spid="3">
                                            <p:txEl>
                                              <p:pRg st="5" end="5"/>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heckerboard(across)">
                                      <p:cBhvr>
                                        <p:cTn id="27" dur="500"/>
                                        <p:tgtEl>
                                          <p:spTgt spid="3">
                                            <p:txEl>
                                              <p:pRg st="6" end="6"/>
                                            </p:txEl>
                                          </p:spTgt>
                                        </p:tgtEl>
                                      </p:cBhvr>
                                    </p:animEffect>
                                  </p:childTnLst>
                                </p:cTn>
                              </p:par>
                              <p:par>
                                <p:cTn id="28" presetID="5" presetClass="entr" presetSubtype="1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checkerboard(across)">
                                      <p:cBhvr>
                                        <p:cTn id="3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ChangeArrowheads="1"/>
          </p:cNvSpPr>
          <p:nvPr/>
        </p:nvSpPr>
        <p:spPr bwMode="auto">
          <a:xfrm>
            <a:off x="467544" y="692696"/>
            <a:ext cx="8002587" cy="10595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571500" marR="0" lvl="0" indent="-57150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defRPr/>
            </a:pPr>
            <a:r>
              <a:rPr lang="zh-CN" altLang="en-US" sz="4000" kern="0" dirty="0" smtClean="0">
                <a:solidFill>
                  <a:schemeClr val="accent4">
                    <a:lumMod val="85000"/>
                    <a:lumOff val="15000"/>
                  </a:schemeClr>
                </a:solidFill>
                <a:latin typeface="方正粗圆简体" pitchFamily="65" charset="-122"/>
                <a:ea typeface="方正粗圆简体" pitchFamily="65" charset="-122"/>
                <a:cs typeface="+mj-cs"/>
              </a:rPr>
              <a:t> </a:t>
            </a:r>
            <a:r>
              <a:rPr lang="zh-CN" altLang="en-US" sz="4000" b="1" kern="0" dirty="0" smtClean="0">
                <a:solidFill>
                  <a:schemeClr val="accent4">
                    <a:lumMod val="85000"/>
                    <a:lumOff val="15000"/>
                  </a:schemeClr>
                </a:solidFill>
                <a:latin typeface="方正粗圆简体" pitchFamily="65" charset="-122"/>
                <a:ea typeface="方正粗圆简体" pitchFamily="65" charset="-122"/>
                <a:cs typeface="+mj-cs"/>
              </a:rPr>
              <a:t>主要内容</a:t>
            </a:r>
            <a:endParaRPr kumimoji="0" lang="zh-CN" altLang="en-US" sz="4000" b="1" i="0" u="none" strike="noStrike" kern="0" cap="none" spc="0" normalizeH="0" baseline="0" noProof="0" dirty="0">
              <a:ln>
                <a:noFill/>
              </a:ln>
              <a:solidFill>
                <a:schemeClr val="accent4">
                  <a:lumMod val="85000"/>
                  <a:lumOff val="15000"/>
                </a:schemeClr>
              </a:solidFill>
              <a:effectLst/>
              <a:uLnTx/>
              <a:uFillTx/>
              <a:latin typeface="方正粗圆简体" pitchFamily="65" charset="-122"/>
              <a:ea typeface="方正粗圆简体" pitchFamily="65" charset="-122"/>
              <a:cs typeface="+mj-cs"/>
            </a:endParaRPr>
          </a:p>
        </p:txBody>
      </p:sp>
      <p:sp>
        <p:nvSpPr>
          <p:cNvPr id="6" name="Rectangle 5"/>
          <p:cNvSpPr txBox="1">
            <a:spLocks noChangeArrowheads="1"/>
          </p:cNvSpPr>
          <p:nvPr/>
        </p:nvSpPr>
        <p:spPr bwMode="auto">
          <a:xfrm>
            <a:off x="608670" y="2060848"/>
            <a:ext cx="7848872" cy="4175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一、营改增税制改革进程</a:t>
            </a:r>
            <a:endParaRPr lang="en-US" altLang="zh-CN" sz="3200" b="1" kern="0" dirty="0" smtClean="0">
              <a:solidFill>
                <a:schemeClr val="accent6">
                  <a:lumMod val="50000"/>
                </a:schemeClr>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rgbClr val="00B050"/>
                </a:solidFill>
                <a:latin typeface="方正粗圆简体" pitchFamily="65" charset="-122"/>
                <a:ea typeface="方正粗圆简体" pitchFamily="65" charset="-122"/>
              </a:rPr>
              <a:t>二、营改增社会关注问题</a:t>
            </a:r>
            <a:endParaRPr lang="en-US" altLang="zh-CN" sz="3200" b="1" kern="0" dirty="0" smtClean="0">
              <a:solidFill>
                <a:srgbClr val="00B050"/>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三、营改增相关基础知识</a:t>
            </a:r>
            <a:endParaRPr lang="en-US" altLang="zh-CN" sz="3200" b="1" kern="0" dirty="0" smtClean="0">
              <a:solidFill>
                <a:schemeClr val="accent6">
                  <a:lumMod val="50000"/>
                </a:schemeClr>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四、营改增计价政策调整</a:t>
            </a:r>
            <a:endParaRPr lang="en-US" altLang="zh-CN" sz="3200" b="1" kern="0" dirty="0" smtClean="0">
              <a:solidFill>
                <a:schemeClr val="accent6">
                  <a:lumMod val="50000"/>
                </a:schemeClr>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五、营改增行业应对措施</a:t>
            </a:r>
            <a:r>
              <a:rPr lang="zh-CN" altLang="en-US" sz="2800" dirty="0" smtClean="0">
                <a:solidFill>
                  <a:schemeClr val="accent6">
                    <a:lumMod val="50000"/>
                  </a:schemeClr>
                </a:solidFill>
                <a:latin typeface="方正粗圆简体" pitchFamily="65" charset="-122"/>
                <a:ea typeface="方正粗圆简体" pitchFamily="65" charset="-122"/>
              </a:rPr>
              <a:t/>
            </a:r>
            <a:br>
              <a:rPr lang="zh-CN" altLang="en-US" sz="2800" dirty="0" smtClean="0">
                <a:solidFill>
                  <a:schemeClr val="accent6">
                    <a:lumMod val="50000"/>
                  </a:schemeClr>
                </a:solidFill>
                <a:latin typeface="方正粗圆简体" pitchFamily="65" charset="-122"/>
                <a:ea typeface="方正粗圆简体" pitchFamily="65" charset="-122"/>
              </a:rPr>
            </a:br>
            <a:endParaRPr lang="en-US" altLang="zh-CN" sz="2600" b="1" kern="0" dirty="0" smtClean="0">
              <a:solidFill>
                <a:schemeClr val="accent6">
                  <a:lumMod val="50000"/>
                </a:schemeClr>
              </a:solidFill>
              <a:latin typeface="微软雅黑" pitchFamily="34" charset="-122"/>
              <a:ea typeface="微软雅黑" pitchFamily="34" charset="-122"/>
            </a:endParaRPr>
          </a:p>
          <a:p>
            <a:pPr marL="266700" lvl="1" indent="542925">
              <a:lnSpc>
                <a:spcPct val="125000"/>
              </a:lnSpc>
              <a:spcBef>
                <a:spcPct val="20000"/>
              </a:spcBef>
              <a:buClr>
                <a:schemeClr val="bg2"/>
              </a:buClr>
              <a:buFont typeface="Wingdings" pitchFamily="2" charset="2"/>
              <a:buChar char="l"/>
            </a:pPr>
            <a:r>
              <a:rPr lang="zh-CN" altLang="en-US" sz="2800" dirty="0" smtClean="0">
                <a:solidFill>
                  <a:schemeClr val="accent6">
                    <a:lumMod val="50000"/>
                  </a:schemeClr>
                </a:solidFill>
                <a:latin typeface="方正粗圆简体" pitchFamily="65" charset="-122"/>
                <a:ea typeface="方正粗圆简体" pitchFamily="65" charset="-122"/>
              </a:rPr>
              <a:t/>
            </a:r>
            <a:br>
              <a:rPr lang="zh-CN" altLang="en-US" sz="2800" dirty="0" smtClean="0">
                <a:solidFill>
                  <a:schemeClr val="accent6">
                    <a:lumMod val="50000"/>
                  </a:schemeClr>
                </a:solidFill>
                <a:latin typeface="方正粗圆简体" pitchFamily="65" charset="-122"/>
                <a:ea typeface="方正粗圆简体" pitchFamily="65" charset="-122"/>
              </a:rPr>
            </a:br>
            <a:endParaRPr kumimoji="0" lang="en-US" altLang="zh-CN" sz="2600" b="1" i="0" u="none" strike="noStrike" kern="0" cap="none" spc="0" normalizeH="0" baseline="0" noProof="0" dirty="0">
              <a:ln>
                <a:noFill/>
              </a:ln>
              <a:solidFill>
                <a:schemeClr val="accent6">
                  <a:lumMod val="50000"/>
                </a:schemeClr>
              </a:solidFill>
              <a:effectLst/>
              <a:uLnTx/>
              <a:uFillTx/>
              <a:latin typeface="微软雅黑" pitchFamily="34" charset="-122"/>
              <a:ea typeface="微软雅黑" pitchFamily="34" charset="-122"/>
              <a:cs typeface="+mn-cs"/>
            </a:endParaRPr>
          </a:p>
        </p:txBody>
      </p:sp>
    </p:spTree>
    <p:extLst>
      <p:ext uri="{BB962C8B-B14F-4D97-AF65-F5344CB8AC3E}">
        <p14:creationId xmlns="" xmlns:p14="http://schemas.microsoft.com/office/powerpoint/2010/main" val="2812969104"/>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b="1" dirty="0" smtClean="0"/>
              <a:t>（三）应对措施</a:t>
            </a:r>
            <a:endParaRPr lang="zh-CN" altLang="en-US" sz="3200" b="1" dirty="0"/>
          </a:p>
        </p:txBody>
      </p:sp>
      <p:sp>
        <p:nvSpPr>
          <p:cNvPr id="3" name="内容占位符 2"/>
          <p:cNvSpPr>
            <a:spLocks noGrp="1"/>
          </p:cNvSpPr>
          <p:nvPr>
            <p:ph idx="1"/>
          </p:nvPr>
        </p:nvSpPr>
        <p:spPr/>
        <p:txBody>
          <a:bodyPr/>
          <a:lstStyle/>
          <a:p>
            <a:r>
              <a:rPr lang="en-US" altLang="zh-CN" sz="2000" b="1" dirty="0" smtClean="0"/>
              <a:t>1</a:t>
            </a:r>
            <a:r>
              <a:rPr lang="zh-CN" altLang="en-US" sz="2000" b="1" dirty="0" smtClean="0"/>
              <a:t>、高度重视。</a:t>
            </a:r>
            <a:r>
              <a:rPr lang="zh-CN" altLang="zh-CN" sz="2000" dirty="0" smtClean="0"/>
              <a:t>营改增不是简单的税率变化，是影响企业发展战略的重大变革。</a:t>
            </a:r>
            <a:endParaRPr lang="en-US" altLang="zh-CN" sz="2000" dirty="0" smtClean="0"/>
          </a:p>
          <a:p>
            <a:r>
              <a:rPr lang="en-US" altLang="zh-CN" sz="2000" b="1" dirty="0" smtClean="0"/>
              <a:t>2</a:t>
            </a:r>
            <a:r>
              <a:rPr lang="zh-CN" altLang="en-US" sz="2000" b="1" dirty="0" smtClean="0"/>
              <a:t>、强化管理。</a:t>
            </a:r>
            <a:r>
              <a:rPr lang="zh-CN" altLang="en-US" sz="2000" dirty="0" smtClean="0"/>
              <a:t>财务核算管控是核心、造价确定控制是关键、项目实施规范是重点</a:t>
            </a:r>
            <a:endParaRPr lang="en-US" altLang="zh-CN" sz="2000" dirty="0" smtClean="0"/>
          </a:p>
          <a:p>
            <a:r>
              <a:rPr lang="en-US" altLang="zh-CN" sz="2000" b="1" dirty="0" smtClean="0"/>
              <a:t>3</a:t>
            </a:r>
            <a:r>
              <a:rPr lang="zh-CN" altLang="en-US" sz="2000" b="1" dirty="0" smtClean="0"/>
              <a:t>、把控重要关口。</a:t>
            </a:r>
            <a:r>
              <a:rPr lang="zh-CN" altLang="en-US" sz="2000" dirty="0" smtClean="0"/>
              <a:t>在建工程</a:t>
            </a:r>
            <a:r>
              <a:rPr lang="en-US" altLang="zh-CN" sz="2000" dirty="0" smtClean="0"/>
              <a:t>(</a:t>
            </a:r>
            <a:r>
              <a:rPr lang="zh-CN" altLang="en-US" sz="2000" dirty="0" smtClean="0"/>
              <a:t>新老项目）、项目报价、签订施工合同、管控成本造价（供应商选择及合同明确是否含税款发票类型付款取票时间以及纳税信息、专业工程分包管理、项目独立核算及省外项目）、甲供材乙供材、有无发票、涉及增值税罪</a:t>
            </a:r>
            <a:endParaRPr lang="en-US" altLang="zh-CN" sz="2000" dirty="0" smtClean="0"/>
          </a:p>
          <a:p>
            <a:r>
              <a:rPr lang="en-US" altLang="zh-CN" sz="2000" b="1" dirty="0" smtClean="0"/>
              <a:t>4</a:t>
            </a:r>
            <a:r>
              <a:rPr lang="zh-CN" altLang="en-US" sz="2000" b="1" dirty="0" smtClean="0"/>
              <a:t>、尽快调整适应</a:t>
            </a:r>
            <a:r>
              <a:rPr lang="zh-CN" altLang="en-US" sz="2000" dirty="0" smtClean="0"/>
              <a:t>。适应管理要求、适应调整要求、适应优化要求、适应发展要求。</a:t>
            </a:r>
          </a:p>
          <a:p>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531813" y="857250"/>
            <a:ext cx="8002587" cy="571500"/>
          </a:xfrm>
        </p:spPr>
        <p:txBody>
          <a:bodyPr/>
          <a:lstStyle/>
          <a:p>
            <a:pPr marL="571500" indent="-571500"/>
            <a:r>
              <a:rPr lang="zh-CN" altLang="en-US" dirty="0" smtClean="0">
                <a:solidFill>
                  <a:schemeClr val="accent2">
                    <a:lumMod val="75000"/>
                  </a:schemeClr>
                </a:solidFill>
                <a:latin typeface="方正粗圆简体" panose="03000509000000000000" pitchFamily="65" charset="-122"/>
                <a:ea typeface="方正粗圆简体" panose="03000509000000000000" pitchFamily="65" charset="-122"/>
              </a:rPr>
              <a:t>二、营改增社会关注问题</a:t>
            </a:r>
            <a:endParaRPr lang="zh-CN" altLang="en-US" dirty="0">
              <a:solidFill>
                <a:schemeClr val="accent2">
                  <a:lumMod val="75000"/>
                </a:schemeClr>
              </a:solidFill>
              <a:latin typeface="方正粗圆简体" panose="03000509000000000000" pitchFamily="65" charset="-122"/>
              <a:ea typeface="方正粗圆简体" panose="03000509000000000000" pitchFamily="65" charset="-122"/>
            </a:endParaRPr>
          </a:p>
        </p:txBody>
      </p:sp>
      <p:sp>
        <p:nvSpPr>
          <p:cNvPr id="5125" name="Rectangle 5"/>
          <p:cNvSpPr>
            <a:spLocks noGrp="1" noChangeArrowheads="1"/>
          </p:cNvSpPr>
          <p:nvPr>
            <p:ph type="body" idx="1"/>
          </p:nvPr>
        </p:nvSpPr>
        <p:spPr>
          <a:xfrm>
            <a:off x="755576" y="1628800"/>
            <a:ext cx="7704856" cy="4175125"/>
          </a:xfrm>
        </p:spPr>
        <p:txBody>
          <a:bodyPr/>
          <a:lstStyle/>
          <a:p>
            <a:pPr algn="just">
              <a:buFont typeface="Wingdings" pitchFamily="2" charset="2"/>
              <a:buChar char="Ø"/>
            </a:pPr>
            <a:r>
              <a:rPr lang="en-US" altLang="zh-CN" sz="2000" b="1" dirty="0" smtClean="0">
                <a:latin typeface="黑体" pitchFamily="2" charset="-122"/>
                <a:ea typeface="黑体" pitchFamily="2" charset="-122"/>
              </a:rPr>
              <a:t>1</a:t>
            </a:r>
            <a:r>
              <a:rPr lang="zh-CN"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营改增企业税负</a:t>
            </a:r>
            <a:endParaRPr lang="en-US" altLang="zh-CN" sz="2000" b="1" dirty="0" smtClean="0">
              <a:latin typeface="黑体" pitchFamily="2" charset="-122"/>
              <a:ea typeface="黑体" pitchFamily="2" charset="-122"/>
            </a:endParaRPr>
          </a:p>
          <a:p>
            <a:pPr algn="just"/>
            <a:r>
              <a:rPr lang="zh-CN" altLang="en-US" sz="2000" b="1" dirty="0" smtClean="0">
                <a:latin typeface="+mn-ea"/>
              </a:rPr>
              <a:t>确保所有行业税负只减不增</a:t>
            </a:r>
            <a:endParaRPr lang="en-US" altLang="zh-CN" sz="2000" b="1" dirty="0" smtClean="0">
              <a:latin typeface="+mn-ea"/>
            </a:endParaRPr>
          </a:p>
          <a:p>
            <a:pPr algn="just">
              <a:buFont typeface="Wingdings" pitchFamily="2" charset="2"/>
              <a:buChar char="Ø"/>
            </a:pPr>
            <a:r>
              <a:rPr lang="en-US" altLang="zh-CN" sz="2000" b="1" dirty="0" smtClean="0">
                <a:latin typeface="黑体" pitchFamily="2" charset="-122"/>
                <a:ea typeface="黑体" pitchFamily="2" charset="-122"/>
              </a:rPr>
              <a:t>2</a:t>
            </a:r>
            <a:r>
              <a:rPr lang="zh-CN" altLang="en-US" sz="2000" b="1" dirty="0" smtClean="0">
                <a:latin typeface="黑体" pitchFamily="2" charset="-122"/>
                <a:ea typeface="黑体" pitchFamily="2" charset="-122"/>
              </a:rPr>
              <a:t>、营改增核心问题</a:t>
            </a:r>
            <a:endParaRPr lang="en-US" altLang="zh-CN" sz="2000" b="1" dirty="0" smtClean="0"/>
          </a:p>
          <a:p>
            <a:pPr algn="just"/>
            <a:r>
              <a:rPr lang="zh-CN" altLang="zh-CN" sz="2000" b="1" dirty="0" smtClean="0"/>
              <a:t>营改增的核心是抵扣链打通</a:t>
            </a:r>
            <a:r>
              <a:rPr lang="zh-CN" altLang="en-US" sz="2000" b="1" dirty="0" smtClean="0"/>
              <a:t>，</a:t>
            </a:r>
            <a:r>
              <a:rPr lang="zh-CN" altLang="zh-CN" sz="2000" b="1" dirty="0" smtClean="0"/>
              <a:t>形成环环相扣层层抵消</a:t>
            </a:r>
            <a:endParaRPr lang="en-US" altLang="zh-CN" sz="2000" b="1" dirty="0" smtClean="0"/>
          </a:p>
          <a:p>
            <a:pPr algn="just">
              <a:buFont typeface="Wingdings" pitchFamily="2" charset="2"/>
              <a:buChar char="Ø"/>
            </a:pPr>
            <a:r>
              <a:rPr lang="en-US" altLang="zh-CN" sz="2000" b="1" dirty="0" smtClean="0">
                <a:latin typeface="黑体" pitchFamily="2" charset="-122"/>
                <a:ea typeface="黑体" pitchFamily="2" charset="-122"/>
              </a:rPr>
              <a:t>3</a:t>
            </a:r>
            <a:r>
              <a:rPr lang="zh-CN"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营改增根本差异</a:t>
            </a:r>
            <a:endParaRPr lang="en-US" altLang="zh-CN" sz="2000" b="1" dirty="0" smtClean="0">
              <a:latin typeface="黑体" pitchFamily="2" charset="-122"/>
              <a:ea typeface="黑体" pitchFamily="2" charset="-122"/>
            </a:endParaRPr>
          </a:p>
          <a:p>
            <a:pPr algn="just"/>
            <a:r>
              <a:rPr lang="zh-CN" altLang="en-US" sz="2000" b="1" dirty="0" smtClean="0">
                <a:latin typeface="+mn-ea"/>
              </a:rPr>
              <a:t>营业税</a:t>
            </a:r>
            <a:r>
              <a:rPr lang="en-US" altLang="zh-CN" sz="2000" b="1" dirty="0" smtClean="0">
                <a:latin typeface="+mn-ea"/>
              </a:rPr>
              <a:t>3%</a:t>
            </a:r>
            <a:r>
              <a:rPr lang="zh-CN" altLang="en-US" sz="2000" b="1" dirty="0" smtClean="0">
                <a:latin typeface="+mn-ea"/>
              </a:rPr>
              <a:t>、增值税税率</a:t>
            </a:r>
            <a:r>
              <a:rPr lang="en-US" altLang="zh-CN" sz="2000" b="1" dirty="0" smtClean="0">
                <a:latin typeface="+mn-ea"/>
              </a:rPr>
              <a:t>11%</a:t>
            </a:r>
            <a:r>
              <a:rPr lang="zh-CN" altLang="en-US" sz="2000" b="1" dirty="0" smtClean="0">
                <a:latin typeface="+mn-ea"/>
              </a:rPr>
              <a:t>无可比性</a:t>
            </a:r>
            <a:endParaRPr lang="en-US" altLang="zh-CN" sz="2000" b="1" dirty="0" smtClean="0">
              <a:latin typeface="+mn-ea"/>
            </a:endParaRPr>
          </a:p>
          <a:p>
            <a:pPr algn="just">
              <a:buFont typeface="Wingdings" pitchFamily="2" charset="2"/>
              <a:buChar char="Ø"/>
            </a:pPr>
            <a:r>
              <a:rPr lang="en-US" altLang="zh-CN" sz="2000" b="1" dirty="0" smtClean="0">
                <a:latin typeface="黑体" pitchFamily="2" charset="-122"/>
                <a:ea typeface="黑体" pitchFamily="2" charset="-122"/>
              </a:rPr>
              <a:t>4</a:t>
            </a:r>
            <a:r>
              <a:rPr lang="zh-CN" altLang="en-US" sz="2000" b="1" dirty="0" smtClean="0">
                <a:latin typeface="黑体" pitchFamily="2" charset="-122"/>
                <a:ea typeface="黑体" pitchFamily="2" charset="-122"/>
              </a:rPr>
              <a:t>、营改增收支平衡</a:t>
            </a:r>
            <a:endParaRPr lang="en-US" altLang="zh-CN" sz="2000" b="1" dirty="0" smtClean="0"/>
          </a:p>
          <a:p>
            <a:pPr algn="just"/>
            <a:r>
              <a:rPr lang="zh-CN" altLang="zh-CN" sz="2000" b="1" dirty="0" smtClean="0"/>
              <a:t>建筑产品价格由工程造价规则定价</a:t>
            </a:r>
            <a:endParaRPr lang="en-US" altLang="zh-CN" sz="2000" b="1" dirty="0" smtClean="0"/>
          </a:p>
          <a:p>
            <a:pPr algn="just">
              <a:buFont typeface="Wingdings" pitchFamily="2" charset="2"/>
              <a:buChar char="Ø"/>
            </a:pPr>
            <a:r>
              <a:rPr lang="en-US" altLang="zh-CN" sz="2000" b="1" dirty="0" smtClean="0">
                <a:latin typeface="黑体" pitchFamily="2" charset="-122"/>
                <a:ea typeface="黑体" pitchFamily="2" charset="-122"/>
              </a:rPr>
              <a:t>5</a:t>
            </a:r>
            <a:r>
              <a:rPr lang="zh-CN"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营改增价税分离</a:t>
            </a:r>
            <a:endParaRPr lang="en-US" altLang="zh-CN" sz="2000" b="1" dirty="0" smtClean="0">
              <a:latin typeface="黑体" pitchFamily="2" charset="-122"/>
              <a:ea typeface="黑体" pitchFamily="2" charset="-122"/>
            </a:endParaRPr>
          </a:p>
          <a:p>
            <a:pPr algn="just"/>
            <a:r>
              <a:rPr lang="zh-CN" altLang="zh-CN" sz="2000" b="1" dirty="0" smtClean="0"/>
              <a:t>税制改革</a:t>
            </a:r>
            <a:r>
              <a:rPr lang="zh-CN" altLang="en-US" sz="2000" b="1" dirty="0" smtClean="0"/>
              <a:t>改变</a:t>
            </a:r>
            <a:r>
              <a:rPr lang="zh-CN" altLang="zh-CN" sz="2000" b="1" dirty="0" smtClean="0"/>
              <a:t>原有造价管理模式</a:t>
            </a:r>
            <a:endParaRPr lang="zh-CN" altLang="en-US" sz="2000" b="1" dirty="0">
              <a:latin typeface="微软雅黑" pitchFamily="34" charset="-122"/>
              <a:ea typeface="微软雅黑" pitchFamily="34" charset="-122"/>
            </a:endParaRPr>
          </a:p>
        </p:txBody>
      </p:sp>
    </p:spTree>
    <p:extLst>
      <p:ext uri="{BB962C8B-B14F-4D97-AF65-F5344CB8AC3E}">
        <p14:creationId xmlns="" xmlns:p14="http://schemas.microsoft.com/office/powerpoint/2010/main" val="238937191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5">
                                            <p:txEl>
                                              <p:pRg st="0" end="0"/>
                                            </p:txEl>
                                          </p:spTgt>
                                        </p:tgtEl>
                                        <p:attrNameLst>
                                          <p:attrName>style.visibility</p:attrName>
                                        </p:attrNameLst>
                                      </p:cBhvr>
                                      <p:to>
                                        <p:strVal val="visible"/>
                                      </p:to>
                                    </p:set>
                                    <p:animEffect transition="in" filter="blinds(horizontal)">
                                      <p:cBhvr>
                                        <p:cTn id="7" dur="500"/>
                                        <p:tgtEl>
                                          <p:spTgt spid="5125">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5125">
                                            <p:txEl>
                                              <p:pRg st="1" end="1"/>
                                            </p:txEl>
                                          </p:spTgt>
                                        </p:tgtEl>
                                        <p:attrNameLst>
                                          <p:attrName>style.visibility</p:attrName>
                                        </p:attrNameLst>
                                      </p:cBhvr>
                                      <p:to>
                                        <p:strVal val="visible"/>
                                      </p:to>
                                    </p:set>
                                    <p:animEffect transition="in" filter="blinds(horizontal)">
                                      <p:cBhvr>
                                        <p:cTn id="11" dur="500"/>
                                        <p:tgtEl>
                                          <p:spTgt spid="5125">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5125">
                                            <p:txEl>
                                              <p:pRg st="2" end="2"/>
                                            </p:txEl>
                                          </p:spTgt>
                                        </p:tgtEl>
                                        <p:attrNameLst>
                                          <p:attrName>style.visibility</p:attrName>
                                        </p:attrNameLst>
                                      </p:cBhvr>
                                      <p:to>
                                        <p:strVal val="visible"/>
                                      </p:to>
                                    </p:set>
                                    <p:animEffect transition="in" filter="blinds(horizontal)">
                                      <p:cBhvr>
                                        <p:cTn id="16" dur="500"/>
                                        <p:tgtEl>
                                          <p:spTgt spid="5125">
                                            <p:txEl>
                                              <p:pRg st="2" end="2"/>
                                            </p:txEl>
                                          </p:spTgt>
                                        </p:tgtEl>
                                      </p:cBhvr>
                                    </p:animEffect>
                                  </p:childTnLst>
                                </p:cTn>
                              </p:par>
                            </p:childTnLst>
                          </p:cTn>
                        </p:par>
                        <p:par>
                          <p:cTn id="17" fill="hold">
                            <p:stCondLst>
                              <p:cond delay="500"/>
                            </p:stCondLst>
                            <p:childTnLst>
                              <p:par>
                                <p:cTn id="18" presetID="3" presetClass="entr" presetSubtype="10" fill="hold" nodeType="afterEffect">
                                  <p:stCondLst>
                                    <p:cond delay="0"/>
                                  </p:stCondLst>
                                  <p:childTnLst>
                                    <p:set>
                                      <p:cBhvr>
                                        <p:cTn id="19" dur="1" fill="hold">
                                          <p:stCondLst>
                                            <p:cond delay="0"/>
                                          </p:stCondLst>
                                        </p:cTn>
                                        <p:tgtEl>
                                          <p:spTgt spid="5125">
                                            <p:txEl>
                                              <p:pRg st="3" end="3"/>
                                            </p:txEl>
                                          </p:spTgt>
                                        </p:tgtEl>
                                        <p:attrNameLst>
                                          <p:attrName>style.visibility</p:attrName>
                                        </p:attrNameLst>
                                      </p:cBhvr>
                                      <p:to>
                                        <p:strVal val="visible"/>
                                      </p:to>
                                    </p:set>
                                    <p:animEffect transition="in" filter="blinds(horizontal)">
                                      <p:cBhvr>
                                        <p:cTn id="20" dur="500"/>
                                        <p:tgtEl>
                                          <p:spTgt spid="5125">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5125">
                                            <p:txEl>
                                              <p:pRg st="4" end="4"/>
                                            </p:txEl>
                                          </p:spTgt>
                                        </p:tgtEl>
                                        <p:attrNameLst>
                                          <p:attrName>style.visibility</p:attrName>
                                        </p:attrNameLst>
                                      </p:cBhvr>
                                      <p:to>
                                        <p:strVal val="visible"/>
                                      </p:to>
                                    </p:set>
                                    <p:animEffect transition="in" filter="blinds(horizontal)">
                                      <p:cBhvr>
                                        <p:cTn id="25" dur="500"/>
                                        <p:tgtEl>
                                          <p:spTgt spid="5125">
                                            <p:txEl>
                                              <p:pRg st="4" end="4"/>
                                            </p:txEl>
                                          </p:spTgt>
                                        </p:tgtEl>
                                      </p:cBhvr>
                                    </p:animEffect>
                                  </p:childTnLst>
                                </p:cTn>
                              </p:par>
                            </p:childTnLst>
                          </p:cTn>
                        </p:par>
                        <p:par>
                          <p:cTn id="26" fill="hold">
                            <p:stCondLst>
                              <p:cond delay="500"/>
                            </p:stCondLst>
                            <p:childTnLst>
                              <p:par>
                                <p:cTn id="27" presetID="3" presetClass="entr" presetSubtype="10" fill="hold" nodeType="afterEffect">
                                  <p:stCondLst>
                                    <p:cond delay="0"/>
                                  </p:stCondLst>
                                  <p:childTnLst>
                                    <p:set>
                                      <p:cBhvr>
                                        <p:cTn id="28" dur="1" fill="hold">
                                          <p:stCondLst>
                                            <p:cond delay="0"/>
                                          </p:stCondLst>
                                        </p:cTn>
                                        <p:tgtEl>
                                          <p:spTgt spid="5125">
                                            <p:txEl>
                                              <p:pRg st="5" end="5"/>
                                            </p:txEl>
                                          </p:spTgt>
                                        </p:tgtEl>
                                        <p:attrNameLst>
                                          <p:attrName>style.visibility</p:attrName>
                                        </p:attrNameLst>
                                      </p:cBhvr>
                                      <p:to>
                                        <p:strVal val="visible"/>
                                      </p:to>
                                    </p:set>
                                    <p:animEffect transition="in" filter="blinds(horizontal)">
                                      <p:cBhvr>
                                        <p:cTn id="29" dur="500"/>
                                        <p:tgtEl>
                                          <p:spTgt spid="5125">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nodeType="clickEffect">
                                  <p:stCondLst>
                                    <p:cond delay="0"/>
                                  </p:stCondLst>
                                  <p:childTnLst>
                                    <p:set>
                                      <p:cBhvr>
                                        <p:cTn id="33" dur="1" fill="hold">
                                          <p:stCondLst>
                                            <p:cond delay="0"/>
                                          </p:stCondLst>
                                        </p:cTn>
                                        <p:tgtEl>
                                          <p:spTgt spid="5125">
                                            <p:txEl>
                                              <p:pRg st="6" end="6"/>
                                            </p:txEl>
                                          </p:spTgt>
                                        </p:tgtEl>
                                        <p:attrNameLst>
                                          <p:attrName>style.visibility</p:attrName>
                                        </p:attrNameLst>
                                      </p:cBhvr>
                                      <p:to>
                                        <p:strVal val="visible"/>
                                      </p:to>
                                    </p:set>
                                    <p:animEffect transition="in" filter="blinds(horizontal)">
                                      <p:cBhvr>
                                        <p:cTn id="34" dur="500"/>
                                        <p:tgtEl>
                                          <p:spTgt spid="5125">
                                            <p:txEl>
                                              <p:pRg st="6" end="6"/>
                                            </p:txEl>
                                          </p:spTgt>
                                        </p:tgtEl>
                                      </p:cBhvr>
                                    </p:animEffect>
                                  </p:childTnLst>
                                </p:cTn>
                              </p:par>
                            </p:childTnLst>
                          </p:cTn>
                        </p:par>
                        <p:par>
                          <p:cTn id="35" fill="hold">
                            <p:stCondLst>
                              <p:cond delay="500"/>
                            </p:stCondLst>
                            <p:childTnLst>
                              <p:par>
                                <p:cTn id="36" presetID="3" presetClass="entr" presetSubtype="10" fill="hold" nodeType="afterEffect">
                                  <p:stCondLst>
                                    <p:cond delay="0"/>
                                  </p:stCondLst>
                                  <p:childTnLst>
                                    <p:set>
                                      <p:cBhvr>
                                        <p:cTn id="37" dur="1" fill="hold">
                                          <p:stCondLst>
                                            <p:cond delay="0"/>
                                          </p:stCondLst>
                                        </p:cTn>
                                        <p:tgtEl>
                                          <p:spTgt spid="5125">
                                            <p:txEl>
                                              <p:pRg st="7" end="7"/>
                                            </p:txEl>
                                          </p:spTgt>
                                        </p:tgtEl>
                                        <p:attrNameLst>
                                          <p:attrName>style.visibility</p:attrName>
                                        </p:attrNameLst>
                                      </p:cBhvr>
                                      <p:to>
                                        <p:strVal val="visible"/>
                                      </p:to>
                                    </p:set>
                                    <p:animEffect transition="in" filter="blinds(horizontal)">
                                      <p:cBhvr>
                                        <p:cTn id="38" dur="500"/>
                                        <p:tgtEl>
                                          <p:spTgt spid="5125">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5125">
                                            <p:txEl>
                                              <p:pRg st="8" end="8"/>
                                            </p:txEl>
                                          </p:spTgt>
                                        </p:tgtEl>
                                        <p:attrNameLst>
                                          <p:attrName>style.visibility</p:attrName>
                                        </p:attrNameLst>
                                      </p:cBhvr>
                                      <p:to>
                                        <p:strVal val="visible"/>
                                      </p:to>
                                    </p:set>
                                    <p:animEffect transition="in" filter="blinds(horizontal)">
                                      <p:cBhvr>
                                        <p:cTn id="43" dur="500"/>
                                        <p:tgtEl>
                                          <p:spTgt spid="5125">
                                            <p:txEl>
                                              <p:pRg st="8" end="8"/>
                                            </p:txEl>
                                          </p:spTgt>
                                        </p:tgtEl>
                                      </p:cBhvr>
                                    </p:animEffect>
                                  </p:childTnLst>
                                </p:cTn>
                              </p:par>
                            </p:childTnLst>
                          </p:cTn>
                        </p:par>
                        <p:par>
                          <p:cTn id="44" fill="hold">
                            <p:stCondLst>
                              <p:cond delay="500"/>
                            </p:stCondLst>
                            <p:childTnLst>
                              <p:par>
                                <p:cTn id="45" presetID="3" presetClass="entr" presetSubtype="10" fill="hold" nodeType="afterEffect">
                                  <p:stCondLst>
                                    <p:cond delay="0"/>
                                  </p:stCondLst>
                                  <p:childTnLst>
                                    <p:set>
                                      <p:cBhvr>
                                        <p:cTn id="46" dur="1" fill="hold">
                                          <p:stCondLst>
                                            <p:cond delay="0"/>
                                          </p:stCondLst>
                                        </p:cTn>
                                        <p:tgtEl>
                                          <p:spTgt spid="5125">
                                            <p:txEl>
                                              <p:pRg st="9" end="9"/>
                                            </p:txEl>
                                          </p:spTgt>
                                        </p:tgtEl>
                                        <p:attrNameLst>
                                          <p:attrName>style.visibility</p:attrName>
                                        </p:attrNameLst>
                                      </p:cBhvr>
                                      <p:to>
                                        <p:strVal val="visible"/>
                                      </p:to>
                                    </p:set>
                                    <p:animEffect transition="in" filter="blinds(horizontal)">
                                      <p:cBhvr>
                                        <p:cTn id="47" dur="500"/>
                                        <p:tgtEl>
                                          <p:spTgt spid="512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ChangeArrowheads="1"/>
          </p:cNvSpPr>
          <p:nvPr/>
        </p:nvSpPr>
        <p:spPr bwMode="auto">
          <a:xfrm>
            <a:off x="467544" y="692696"/>
            <a:ext cx="8002587" cy="10595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571500" marR="0" lvl="0" indent="-57150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defRPr/>
            </a:pPr>
            <a:r>
              <a:rPr lang="zh-CN" altLang="en-US" sz="4000" kern="0" dirty="0" smtClean="0">
                <a:solidFill>
                  <a:schemeClr val="accent4">
                    <a:lumMod val="85000"/>
                    <a:lumOff val="15000"/>
                  </a:schemeClr>
                </a:solidFill>
                <a:latin typeface="方正粗圆简体" pitchFamily="65" charset="-122"/>
                <a:ea typeface="方正粗圆简体" pitchFamily="65" charset="-122"/>
                <a:cs typeface="+mj-cs"/>
              </a:rPr>
              <a:t> </a:t>
            </a:r>
            <a:r>
              <a:rPr lang="zh-CN" altLang="en-US" sz="4000" b="1" kern="0" dirty="0" smtClean="0">
                <a:solidFill>
                  <a:schemeClr val="accent4">
                    <a:lumMod val="85000"/>
                    <a:lumOff val="15000"/>
                  </a:schemeClr>
                </a:solidFill>
                <a:latin typeface="方正粗圆简体" pitchFamily="65" charset="-122"/>
                <a:ea typeface="方正粗圆简体" pitchFamily="65" charset="-122"/>
                <a:cs typeface="+mj-cs"/>
              </a:rPr>
              <a:t>主要内容</a:t>
            </a:r>
            <a:endParaRPr kumimoji="0" lang="zh-CN" altLang="en-US" sz="4000" b="1" i="0" u="none" strike="noStrike" kern="0" cap="none" spc="0" normalizeH="0" baseline="0" noProof="0" dirty="0">
              <a:ln>
                <a:noFill/>
              </a:ln>
              <a:solidFill>
                <a:schemeClr val="accent4">
                  <a:lumMod val="85000"/>
                  <a:lumOff val="15000"/>
                </a:schemeClr>
              </a:solidFill>
              <a:effectLst/>
              <a:uLnTx/>
              <a:uFillTx/>
              <a:latin typeface="方正粗圆简体" pitchFamily="65" charset="-122"/>
              <a:ea typeface="方正粗圆简体" pitchFamily="65" charset="-122"/>
              <a:cs typeface="+mj-cs"/>
            </a:endParaRPr>
          </a:p>
        </p:txBody>
      </p:sp>
      <p:sp>
        <p:nvSpPr>
          <p:cNvPr id="6" name="Rectangle 5"/>
          <p:cNvSpPr txBox="1">
            <a:spLocks noChangeArrowheads="1"/>
          </p:cNvSpPr>
          <p:nvPr/>
        </p:nvSpPr>
        <p:spPr bwMode="auto">
          <a:xfrm>
            <a:off x="608670" y="2060848"/>
            <a:ext cx="7848872" cy="4175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一、营改增税制改革进程</a:t>
            </a:r>
            <a:endParaRPr lang="en-US" altLang="zh-CN" sz="3200" b="1" kern="0" dirty="0" smtClean="0">
              <a:solidFill>
                <a:schemeClr val="accent6">
                  <a:lumMod val="50000"/>
                </a:schemeClr>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二、营改增社会关注问题</a:t>
            </a:r>
            <a:endParaRPr lang="en-US" altLang="zh-CN" sz="3200" b="1" kern="0" dirty="0" smtClean="0">
              <a:solidFill>
                <a:schemeClr val="accent6">
                  <a:lumMod val="50000"/>
                </a:schemeClr>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rgbClr val="00B050"/>
                </a:solidFill>
                <a:latin typeface="方正粗圆简体" pitchFamily="65" charset="-122"/>
                <a:ea typeface="方正粗圆简体" pitchFamily="65" charset="-122"/>
              </a:rPr>
              <a:t>三、营改增相关基础知识</a:t>
            </a:r>
            <a:endParaRPr lang="en-US" altLang="zh-CN" sz="3200" b="1" kern="0" dirty="0" smtClean="0">
              <a:solidFill>
                <a:srgbClr val="00B050"/>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四、营改增计价政策调整</a:t>
            </a:r>
            <a:endParaRPr lang="en-US" altLang="zh-CN" sz="3200" b="1" kern="0" dirty="0" smtClean="0">
              <a:solidFill>
                <a:schemeClr val="accent6">
                  <a:lumMod val="50000"/>
                </a:schemeClr>
              </a:solidFill>
              <a:latin typeface="方正粗圆简体" pitchFamily="65" charset="-122"/>
              <a:ea typeface="方正粗圆简体" pitchFamily="65" charset="-122"/>
            </a:endParaRPr>
          </a:p>
          <a:p>
            <a:pPr marL="266700" lvl="1" indent="542925">
              <a:lnSpc>
                <a:spcPct val="125000"/>
              </a:lnSpc>
              <a:spcBef>
                <a:spcPct val="20000"/>
              </a:spcBef>
              <a:buClr>
                <a:schemeClr val="bg2"/>
              </a:buClr>
              <a:buFont typeface="Wingdings" pitchFamily="2" charset="2"/>
              <a:buChar char="l"/>
            </a:pPr>
            <a:r>
              <a:rPr lang="zh-CN" altLang="en-US" sz="3200" b="1" kern="0" dirty="0" smtClean="0">
                <a:solidFill>
                  <a:schemeClr val="accent6">
                    <a:lumMod val="50000"/>
                  </a:schemeClr>
                </a:solidFill>
                <a:latin typeface="方正粗圆简体" pitchFamily="65" charset="-122"/>
                <a:ea typeface="方正粗圆简体" pitchFamily="65" charset="-122"/>
              </a:rPr>
              <a:t>五、营改增行业应对措施</a:t>
            </a:r>
            <a:r>
              <a:rPr lang="zh-CN" altLang="en-US" sz="2800" dirty="0" smtClean="0">
                <a:solidFill>
                  <a:schemeClr val="accent6">
                    <a:lumMod val="50000"/>
                  </a:schemeClr>
                </a:solidFill>
                <a:latin typeface="方正粗圆简体" pitchFamily="65" charset="-122"/>
                <a:ea typeface="方正粗圆简体" pitchFamily="65" charset="-122"/>
              </a:rPr>
              <a:t/>
            </a:r>
            <a:br>
              <a:rPr lang="zh-CN" altLang="en-US" sz="2800" dirty="0" smtClean="0">
                <a:solidFill>
                  <a:schemeClr val="accent6">
                    <a:lumMod val="50000"/>
                  </a:schemeClr>
                </a:solidFill>
                <a:latin typeface="方正粗圆简体" pitchFamily="65" charset="-122"/>
                <a:ea typeface="方正粗圆简体" pitchFamily="65" charset="-122"/>
              </a:rPr>
            </a:br>
            <a:endParaRPr lang="en-US" altLang="zh-CN" sz="2600" b="1" kern="0" dirty="0" smtClean="0">
              <a:solidFill>
                <a:schemeClr val="accent6">
                  <a:lumMod val="50000"/>
                </a:schemeClr>
              </a:solidFill>
              <a:latin typeface="微软雅黑" pitchFamily="34" charset="-122"/>
              <a:ea typeface="微软雅黑" pitchFamily="34" charset="-122"/>
            </a:endParaRPr>
          </a:p>
          <a:p>
            <a:pPr marL="266700" lvl="1" indent="542925">
              <a:lnSpc>
                <a:spcPct val="125000"/>
              </a:lnSpc>
              <a:spcBef>
                <a:spcPct val="20000"/>
              </a:spcBef>
              <a:buClr>
                <a:schemeClr val="bg2"/>
              </a:buClr>
            </a:pPr>
            <a:r>
              <a:rPr lang="zh-CN" altLang="en-US" sz="2800" dirty="0" smtClean="0">
                <a:solidFill>
                  <a:schemeClr val="accent6">
                    <a:lumMod val="50000"/>
                  </a:schemeClr>
                </a:solidFill>
                <a:latin typeface="方正粗圆简体" pitchFamily="65" charset="-122"/>
                <a:ea typeface="方正粗圆简体" pitchFamily="65" charset="-122"/>
              </a:rPr>
              <a:t/>
            </a:r>
            <a:br>
              <a:rPr lang="zh-CN" altLang="en-US" sz="2800" dirty="0" smtClean="0">
                <a:solidFill>
                  <a:schemeClr val="accent6">
                    <a:lumMod val="50000"/>
                  </a:schemeClr>
                </a:solidFill>
                <a:latin typeface="方正粗圆简体" pitchFamily="65" charset="-122"/>
                <a:ea typeface="方正粗圆简体" pitchFamily="65" charset="-122"/>
              </a:rPr>
            </a:br>
            <a:endParaRPr kumimoji="0" lang="en-US" altLang="zh-CN" sz="2600" b="1" i="0" u="none" strike="noStrike" kern="0" cap="none" spc="0" normalizeH="0" baseline="0" noProof="0" dirty="0">
              <a:ln>
                <a:noFill/>
              </a:ln>
              <a:solidFill>
                <a:schemeClr val="accent6">
                  <a:lumMod val="50000"/>
                </a:schemeClr>
              </a:solidFill>
              <a:effectLst/>
              <a:uLnTx/>
              <a:uFillTx/>
              <a:latin typeface="微软雅黑" pitchFamily="34" charset="-122"/>
              <a:ea typeface="微软雅黑" pitchFamily="34" charset="-122"/>
              <a:cs typeface="+mn-cs"/>
            </a:endParaRPr>
          </a:p>
        </p:txBody>
      </p:sp>
    </p:spTree>
    <p:extLst>
      <p:ext uri="{BB962C8B-B14F-4D97-AF65-F5344CB8AC3E}">
        <p14:creationId xmlns="" xmlns:p14="http://schemas.microsoft.com/office/powerpoint/2010/main" val="281296910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accent2">
                    <a:lumMod val="75000"/>
                  </a:schemeClr>
                </a:solidFill>
                <a:latin typeface="方正粗圆简体" panose="03000509000000000000" pitchFamily="65" charset="-122"/>
                <a:ea typeface="方正粗圆简体" panose="03000509000000000000" pitchFamily="65" charset="-122"/>
              </a:rPr>
              <a:t>三、营改增相关基础知识</a:t>
            </a:r>
            <a:endParaRPr lang="zh-CN" altLang="en-US" dirty="0">
              <a:solidFill>
                <a:schemeClr val="accent2">
                  <a:lumMod val="75000"/>
                </a:schemeClr>
              </a:solidFill>
              <a:latin typeface="方正粗圆简体" panose="03000509000000000000" pitchFamily="65" charset="-122"/>
              <a:ea typeface="方正粗圆简体" panose="03000509000000000000" pitchFamily="65" charset="-122"/>
            </a:endParaRPr>
          </a:p>
        </p:txBody>
      </p:sp>
      <p:sp>
        <p:nvSpPr>
          <p:cNvPr id="3" name="内容占位符 2"/>
          <p:cNvSpPr>
            <a:spLocks noGrp="1"/>
          </p:cNvSpPr>
          <p:nvPr>
            <p:ph idx="1"/>
          </p:nvPr>
        </p:nvSpPr>
        <p:spPr>
          <a:xfrm>
            <a:off x="457200" y="1905000"/>
            <a:ext cx="8077200" cy="2388096"/>
          </a:xfrm>
        </p:spPr>
        <p:txBody>
          <a:bodyPr/>
          <a:lstStyle/>
          <a:p>
            <a:r>
              <a:rPr lang="en-US" altLang="zh-CN" sz="4000" b="1" dirty="0" smtClean="0">
                <a:latin typeface="+mn-ea"/>
                <a:cs typeface="+mj-cs"/>
              </a:rPr>
              <a:t>1.</a:t>
            </a:r>
            <a:r>
              <a:rPr lang="zh-CN" altLang="en-US" sz="4000" b="1" dirty="0" smtClean="0">
                <a:latin typeface="+mn-ea"/>
                <a:cs typeface="+mj-cs"/>
              </a:rPr>
              <a:t>营业税</a:t>
            </a:r>
            <a:endParaRPr lang="en-US" altLang="zh-CN" sz="4000" b="1" dirty="0" smtClean="0">
              <a:latin typeface="+mn-ea"/>
              <a:cs typeface="+mj-cs"/>
            </a:endParaRPr>
          </a:p>
          <a:p>
            <a:r>
              <a:rPr lang="en-US" altLang="zh-CN" sz="2400" dirty="0" smtClean="0"/>
              <a:t>1.1</a:t>
            </a:r>
            <a:r>
              <a:rPr lang="zh-CN" altLang="en-US" sz="2400" dirty="0" smtClean="0"/>
              <a:t>营业税是指对我国境内提供应税劳务、转让无形资产    或销售不动产的单位和个人所取得的营业额征收的一种流转税。</a:t>
            </a:r>
          </a:p>
          <a:p>
            <a:pPr>
              <a:buNone/>
            </a:pPr>
            <a:r>
              <a:rPr lang="zh-CN" altLang="en-US" sz="2400" dirty="0" smtClean="0"/>
              <a:t>    </a:t>
            </a:r>
            <a:endParaRPr lang="en-US" altLang="zh-CN" sz="2400" dirty="0" smtClean="0"/>
          </a:p>
          <a:p>
            <a:endParaRPr lang="en-US" altLang="zh-CN" sz="2400" dirty="0" smtClean="0"/>
          </a:p>
          <a:p>
            <a:endParaRPr lang="zh-CN" altLang="en-US" dirty="0"/>
          </a:p>
        </p:txBody>
      </p:sp>
      <p:sp>
        <p:nvSpPr>
          <p:cNvPr id="9" name="矩形 8"/>
          <p:cNvSpPr/>
          <p:nvPr/>
        </p:nvSpPr>
        <p:spPr>
          <a:xfrm>
            <a:off x="297402" y="4437112"/>
            <a:ext cx="2160000"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营业税</a:t>
            </a:r>
            <a:endParaRPr lang="en-US" altLang="zh-CN" sz="2400" dirty="0" smtClean="0"/>
          </a:p>
          <a:p>
            <a:pPr algn="ctr"/>
            <a:r>
              <a:rPr lang="zh-CN" altLang="en-US" sz="2400" dirty="0" smtClean="0"/>
              <a:t>应纳税额</a:t>
            </a:r>
            <a:endParaRPr lang="zh-CN" altLang="en-US" sz="2400" dirty="0"/>
          </a:p>
        </p:txBody>
      </p:sp>
      <p:sp>
        <p:nvSpPr>
          <p:cNvPr id="10" name="等于号 9"/>
          <p:cNvSpPr/>
          <p:nvPr/>
        </p:nvSpPr>
        <p:spPr>
          <a:xfrm>
            <a:off x="2467400" y="4510164"/>
            <a:ext cx="1080120" cy="720080"/>
          </a:xfrm>
          <a:prstGeom prst="mathEqua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solidFill>
                <a:schemeClr val="tx1"/>
              </a:solidFill>
            </a:endParaRPr>
          </a:p>
        </p:txBody>
      </p:sp>
      <p:sp>
        <p:nvSpPr>
          <p:cNvPr id="11" name="矩形 10"/>
          <p:cNvSpPr/>
          <p:nvPr/>
        </p:nvSpPr>
        <p:spPr>
          <a:xfrm>
            <a:off x="3583644" y="4563065"/>
            <a:ext cx="2160000" cy="619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营业额</a:t>
            </a:r>
            <a:endParaRPr lang="zh-CN" altLang="en-US" sz="2400" dirty="0"/>
          </a:p>
        </p:txBody>
      </p:sp>
      <p:sp>
        <p:nvSpPr>
          <p:cNvPr id="12" name="矩形 11"/>
          <p:cNvSpPr/>
          <p:nvPr/>
        </p:nvSpPr>
        <p:spPr>
          <a:xfrm>
            <a:off x="6660472" y="4563064"/>
            <a:ext cx="2160000" cy="619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税率</a:t>
            </a:r>
            <a:endParaRPr lang="zh-CN" altLang="en-US" sz="2400" dirty="0"/>
          </a:p>
        </p:txBody>
      </p:sp>
      <p:sp>
        <p:nvSpPr>
          <p:cNvPr id="13" name="乘号 12"/>
          <p:cNvSpPr/>
          <p:nvPr/>
        </p:nvSpPr>
        <p:spPr>
          <a:xfrm>
            <a:off x="5756707" y="4420982"/>
            <a:ext cx="904166" cy="904166"/>
          </a:xfrm>
          <a:prstGeom prst="mathMultiply">
            <a:avLst>
              <a:gd name="adj1" fmla="val 11962"/>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4" name="TextBox 13"/>
          <p:cNvSpPr txBox="1"/>
          <p:nvPr/>
        </p:nvSpPr>
        <p:spPr>
          <a:xfrm>
            <a:off x="1979712" y="5589240"/>
            <a:ext cx="4824536" cy="430887"/>
          </a:xfrm>
          <a:prstGeom prst="rect">
            <a:avLst/>
          </a:prstGeom>
          <a:noFill/>
        </p:spPr>
        <p:txBody>
          <a:bodyPr wrap="square" rtlCol="0">
            <a:spAutoFit/>
          </a:bodyPr>
          <a:lstStyle/>
          <a:p>
            <a:r>
              <a:rPr lang="zh-CN" altLang="en-US" sz="2200" b="1" dirty="0" smtClean="0">
                <a:latin typeface="+mn-ea"/>
                <a:ea typeface="+mn-ea"/>
              </a:rPr>
              <a:t>建筑业营业税为</a:t>
            </a:r>
            <a:r>
              <a:rPr lang="en-US" altLang="zh-CN" sz="2200" b="1" dirty="0" smtClean="0">
                <a:latin typeface="+mn-ea"/>
                <a:ea typeface="+mn-ea"/>
              </a:rPr>
              <a:t>3%</a:t>
            </a:r>
            <a:r>
              <a:rPr lang="zh-CN" altLang="en-US" sz="2200" b="1" dirty="0" smtClean="0">
                <a:latin typeface="+mn-ea"/>
                <a:ea typeface="+mn-ea"/>
              </a:rPr>
              <a:t>，是价内税。</a:t>
            </a:r>
            <a:endParaRPr lang="zh-CN" altLang="en-US" sz="2200" b="1" dirty="0">
              <a:latin typeface="+mn-ea"/>
              <a:ea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amond(in)">
                                      <p:cBhvr>
                                        <p:cTn id="7" dur="3000"/>
                                        <p:tgtEl>
                                          <p:spTgt spid="9"/>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amond(in)">
                                      <p:cBhvr>
                                        <p:cTn id="10" dur="2000"/>
                                        <p:tgtEl>
                                          <p:spTgt spid="10"/>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diamond(in)">
                                      <p:cBhvr>
                                        <p:cTn id="13" dur="2000"/>
                                        <p:tgtEl>
                                          <p:spTgt spid="11"/>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diamond(in)">
                                      <p:cBhvr>
                                        <p:cTn id="16" dur="2000"/>
                                        <p:tgtEl>
                                          <p:spTgt spid="13"/>
                                        </p:tgtEl>
                                      </p:cBhvr>
                                    </p:animEffect>
                                  </p:childTnLst>
                                </p:cTn>
                              </p:par>
                              <p:par>
                                <p:cTn id="17" presetID="8" presetClass="entr" presetSubtype="16"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diamond(in)">
                                      <p:cBhvr>
                                        <p:cTn id="19" dur="2000"/>
                                        <p:tgtEl>
                                          <p:spTgt spid="12"/>
                                        </p:tgtEl>
                                      </p:cBhvr>
                                    </p:animEffect>
                                  </p:childTnLst>
                                </p:cTn>
                              </p:par>
                            </p:childTnLst>
                          </p:cTn>
                        </p:par>
                        <p:par>
                          <p:cTn id="20" fill="hold">
                            <p:stCondLst>
                              <p:cond delay="3000"/>
                            </p:stCondLst>
                            <p:childTnLst>
                              <p:par>
                                <p:cTn id="21" presetID="8" presetClass="entr" presetSubtype="16" fill="hold" nodeType="after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animEffect transition="in" filter="diamond(in)">
                                      <p:cBhvr>
                                        <p:cTn id="23" dur="2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theme/theme1.xml><?xml version="1.0" encoding="utf-8"?>
<a:theme xmlns:a="http://schemas.openxmlformats.org/drawingml/2006/main" name="培训研讨会演示文稿">
  <a:themeElements>
    <a:clrScheme name="MS_PPTTraining_TP06256168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S_PPTTraining_TP06256168">
      <a:majorFont>
        <a:latin typeface="宋体"/>
        <a:ea typeface="宋体"/>
        <a:cs typeface=""/>
      </a:majorFont>
      <a:minorFont>
        <a:latin typeface="宋体"/>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S_PPTTraining_TP06256168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S_PPTTraining_TP06256168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S_PPTTraining_TP06256168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S_PPTTraining_TP06256168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S_PPTTraining_TP06256168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S_PPTTraining_TP06256168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S_PPTTraining_TP06256168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5216</TotalTime>
  <Words>5553</Words>
  <Application>Microsoft Office PowerPoint</Application>
  <PresentationFormat>全屏显示(4:3)</PresentationFormat>
  <Paragraphs>531</Paragraphs>
  <Slides>60</Slides>
  <Notes>33</Notes>
  <HiddenSlides>0</HiddenSlides>
  <MMClips>0</MMClips>
  <ScaleCrop>false</ScaleCrop>
  <HeadingPairs>
    <vt:vector size="6" baseType="variant">
      <vt:variant>
        <vt:lpstr>主题</vt:lpstr>
      </vt:variant>
      <vt:variant>
        <vt:i4>1</vt:i4>
      </vt:variant>
      <vt:variant>
        <vt:lpstr>幻灯片标题</vt:lpstr>
      </vt:variant>
      <vt:variant>
        <vt:i4>60</vt:i4>
      </vt:variant>
      <vt:variant>
        <vt:lpstr>自定义放映</vt:lpstr>
      </vt:variant>
      <vt:variant>
        <vt:i4>1</vt:i4>
      </vt:variant>
    </vt:vector>
  </HeadingPairs>
  <TitlesOfParts>
    <vt:vector size="62" baseType="lpstr">
      <vt:lpstr>培训研讨会演示文稿</vt:lpstr>
      <vt:lpstr>浙江省建筑业营改增 工程造价政策宣贯</vt:lpstr>
      <vt:lpstr>幻灯片 2</vt:lpstr>
      <vt:lpstr>一、营改增税制改革进程</vt:lpstr>
      <vt:lpstr>幻灯片 4</vt:lpstr>
      <vt:lpstr>幻灯片 5</vt:lpstr>
      <vt:lpstr>幻灯片 6</vt:lpstr>
      <vt:lpstr>二、营改增社会关注问题</vt:lpstr>
      <vt:lpstr>幻灯片 8</vt:lpstr>
      <vt:lpstr>三、营改增相关基础知识</vt:lpstr>
      <vt:lpstr>1.2营业税范围及税率</vt:lpstr>
      <vt:lpstr>幻灯片 11</vt:lpstr>
      <vt:lpstr>2.增值税</vt:lpstr>
      <vt:lpstr>2.2增值税纳税人</vt:lpstr>
      <vt:lpstr>2.3增值税的计税方法</vt:lpstr>
      <vt:lpstr>2.4建筑业可选择简易计税方法</vt:lpstr>
      <vt:lpstr>2.5销售货物选择简易计税</vt:lpstr>
      <vt:lpstr>2.6 计税公式</vt:lpstr>
      <vt:lpstr>2.7增值税税率和征收率</vt:lpstr>
      <vt:lpstr>与建筑行业有关材料、服务增值税税率表</vt:lpstr>
      <vt:lpstr>幻灯片 20</vt:lpstr>
      <vt:lpstr>幻灯片 21</vt:lpstr>
      <vt:lpstr>幻灯片 22</vt:lpstr>
      <vt:lpstr>`</vt:lpstr>
      <vt:lpstr>幻灯片 24</vt:lpstr>
      <vt:lpstr>2.9两税差异</vt:lpstr>
      <vt:lpstr>2.10营业税和增值税下应纳税额计算</vt:lpstr>
      <vt:lpstr>幻灯片 27</vt:lpstr>
      <vt:lpstr>幻灯片 28</vt:lpstr>
      <vt:lpstr>1.建建发[2016]144号文解读</vt:lpstr>
      <vt:lpstr>【条文】按照“价税分离”的原则 </vt:lpstr>
      <vt:lpstr>调整方法：价税分离（营业税下）</vt:lpstr>
      <vt:lpstr>幻灯片 32</vt:lpstr>
      <vt:lpstr>幻灯片 33</vt:lpstr>
      <vt:lpstr>幻灯片 34</vt:lpstr>
      <vt:lpstr>幻灯片 35</vt:lpstr>
      <vt:lpstr>【条文】工程造价由税前工程造价、增值税销项税额、地方水利建设基金构成。 </vt:lpstr>
      <vt:lpstr>【条文】营改增后有关要素价格的调整 </vt:lpstr>
      <vt:lpstr>【条文】材料价格：包括材料供应价、运杂费、采购保管费等，其中材料供应价、运杂费、采购保管费均按增值税下不含进项税额的价格或费用确定。 </vt:lpstr>
      <vt:lpstr>【条文】施工机械台班单价：包括台班折旧费、大修理费、经常修理费、安拆费及场外运费、机上人工费、燃料动力费和其他费用等，其中台班折旧费、大修理费、经常修理费及燃料动力费等均按增值税下不含进项税额的价格或费用确定。 </vt:lpstr>
      <vt:lpstr>【条文】企业管理费及施工组织措施费：均按增值税下不含进项税额的价格或费用确定，企业管理费的组成内容增加城市维护建设税、教育费附加以及地方教育附加。 </vt:lpstr>
      <vt:lpstr>幻灯片 41</vt:lpstr>
      <vt:lpstr>幻灯片 42</vt:lpstr>
      <vt:lpstr>幻灯片 43</vt:lpstr>
      <vt:lpstr>【条文】税金：税金由增值税销项税额和地方水利建设基金构成。 </vt:lpstr>
      <vt:lpstr>【条文】编制招标控制价使用2010版计价依据时，取费基数保持不变。 </vt:lpstr>
      <vt:lpstr>【条文】定额中以“元”为单位出现的其他材料费、摊销材料费、其他机械费等乘以调整系数0.93。 </vt:lpstr>
      <vt:lpstr>【条文】施工机械台班单价在扣除机上人工费和燃料动力费后乘以调整系数0.95。 </vt:lpstr>
      <vt:lpstr>【条文】目前尚未发布信息价的材料按基期价格统一乘以调整系数0.93。 </vt:lpstr>
      <vt:lpstr>【条文】工程量清单编制时，其他项目清单中的材料（设备）暂估价应为除税单价，专业工程暂估价应为营改增后不含进项税额的税前工程造价。 </vt:lpstr>
      <vt:lpstr>【条文】营改增后，各级建设工程造价管理机构应发布满足营改增计价需要的价格要素信息价。 </vt:lpstr>
      <vt:lpstr>【条文】本通知中的计价规则调整办法适用于采用一般计税方法的建设工程。 </vt:lpstr>
      <vt:lpstr>【条文】对符合财税〔2016〕36号文件中采用简易计税方法要求的工程项目，可按原合同约定或营改增前的计价依据执行，并执行财税部门的有关规定。 </vt:lpstr>
      <vt:lpstr>【条文】本通知自发文之日起执行。 </vt:lpstr>
      <vt:lpstr>2.浙建站定【2016】23号文解读</vt:lpstr>
      <vt:lpstr>幻灯片 55</vt:lpstr>
      <vt:lpstr>3.浙建站信【2016】25号文解读</vt:lpstr>
      <vt:lpstr>《浙江造价信息》正、副刊调整模式</vt:lpstr>
      <vt:lpstr>幻灯片 58</vt:lpstr>
      <vt:lpstr>五、营改增行业应对措施</vt:lpstr>
      <vt:lpstr>（三）应对措施</vt:lpstr>
      <vt:lpstr>自定义放映 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建筑业实施“营改增”后建设工程计价规则调整办法介绍</dc:title>
  <dc:creator>kk</dc:creator>
  <cp:lastModifiedBy>cls</cp:lastModifiedBy>
  <cp:revision>365</cp:revision>
  <dcterms:created xsi:type="dcterms:W3CDTF">2016-03-28T03:18:48Z</dcterms:created>
  <dcterms:modified xsi:type="dcterms:W3CDTF">2016-05-18T03:34:48Z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TC062561682052</vt:lpwstr>
  </property>
</Properties>
</file>